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7" r:id="rId2"/>
  </p:sldMasterIdLst>
  <p:notesMasterIdLst>
    <p:notesMasterId r:id="rId32"/>
  </p:notesMasterIdLst>
  <p:handoutMasterIdLst>
    <p:handoutMasterId r:id="rId33"/>
  </p:handoutMasterIdLst>
  <p:sldIdLst>
    <p:sldId id="2147471199" r:id="rId3"/>
    <p:sldId id="439" r:id="rId4"/>
    <p:sldId id="2147471225" r:id="rId5"/>
    <p:sldId id="321" r:id="rId6"/>
    <p:sldId id="2147471226" r:id="rId7"/>
    <p:sldId id="2147471227" r:id="rId8"/>
    <p:sldId id="2147471228" r:id="rId9"/>
    <p:sldId id="2147471229" r:id="rId10"/>
    <p:sldId id="2147471230" r:id="rId11"/>
    <p:sldId id="2147471231" r:id="rId12"/>
    <p:sldId id="2147471232" r:id="rId13"/>
    <p:sldId id="2147471233" r:id="rId14"/>
    <p:sldId id="2147471234" r:id="rId15"/>
    <p:sldId id="256" r:id="rId16"/>
    <p:sldId id="258" r:id="rId17"/>
    <p:sldId id="259" r:id="rId18"/>
    <p:sldId id="2229" r:id="rId19"/>
    <p:sldId id="534" r:id="rId20"/>
    <p:sldId id="535" r:id="rId21"/>
    <p:sldId id="799" r:id="rId22"/>
    <p:sldId id="814" r:id="rId23"/>
    <p:sldId id="815" r:id="rId24"/>
    <p:sldId id="2147471211" r:id="rId25"/>
    <p:sldId id="2147471212" r:id="rId26"/>
    <p:sldId id="2147471213" r:id="rId27"/>
    <p:sldId id="2147471214" r:id="rId28"/>
    <p:sldId id="324" r:id="rId29"/>
    <p:sldId id="329" r:id="rId30"/>
    <p:sldId id="303" r:id="rId3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8A"/>
    <a:srgbClr val="FF9900"/>
    <a:srgbClr val="BC5726"/>
    <a:srgbClr val="E9E7E3"/>
    <a:srgbClr val="F2F3F6"/>
    <a:srgbClr val="DAEDEF"/>
    <a:srgbClr val="A8CBDC"/>
    <a:srgbClr val="415DBA"/>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8" autoAdjust="0"/>
    <p:restoredTop sz="96305" autoAdjust="0"/>
  </p:normalViewPr>
  <p:slideViewPr>
    <p:cSldViewPr>
      <p:cViewPr varScale="1">
        <p:scale>
          <a:sx n="89" d="100"/>
          <a:sy n="89" d="100"/>
        </p:scale>
        <p:origin x="90" y="30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2"/>
            <a:ext cx="3038475" cy="461963"/>
          </a:xfrm>
          <a:prstGeom prst="rect">
            <a:avLst/>
          </a:prstGeom>
        </p:spPr>
        <p:txBody>
          <a:bodyPr vert="horz" lIns="91440" tIns="45720" rIns="91440" bIns="45720" rtlCol="0"/>
          <a:lstStyle>
            <a:lvl1pPr algn="r">
              <a:defRPr sz="1200"/>
            </a:lvl1pPr>
          </a:lstStyle>
          <a:p>
            <a:fld id="{FD623786-A03A-453B-91CF-4ACE313674A4}" type="datetimeFigureOut">
              <a:rPr lang="en-US" smtClean="0"/>
              <a:pPr/>
              <a:t>7/21/2025</a:t>
            </a:fld>
            <a:endParaRPr lang="en-US"/>
          </a:p>
        </p:txBody>
      </p:sp>
      <p:sp>
        <p:nvSpPr>
          <p:cNvPr id="4" name="Footer Placeholder 3"/>
          <p:cNvSpPr>
            <a:spLocks noGrp="1"/>
          </p:cNvSpPr>
          <p:nvPr>
            <p:ph type="ftr" sz="quarter" idx="2"/>
          </p:nvPr>
        </p:nvSpPr>
        <p:spPr>
          <a:xfrm>
            <a:off x="2" y="8772527"/>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772527"/>
            <a:ext cx="3038475" cy="461963"/>
          </a:xfrm>
          <a:prstGeom prst="rect">
            <a:avLst/>
          </a:prstGeom>
        </p:spPr>
        <p:txBody>
          <a:bodyPr vert="horz" lIns="91440" tIns="45720" rIns="91440" bIns="45720" rtlCol="0" anchor="b"/>
          <a:lstStyle>
            <a:lvl1pPr algn="r">
              <a:defRPr sz="1200"/>
            </a:lvl1pPr>
          </a:lstStyle>
          <a:p>
            <a:fld id="{91D5CC87-457D-4937-94F1-F4A1BB839706}" type="slidenum">
              <a:rPr lang="en-US" smtClean="0"/>
              <a:pPr/>
              <a:t>‹#›</a:t>
            </a:fld>
            <a:endParaRPr lang="en-US"/>
          </a:p>
        </p:txBody>
      </p:sp>
    </p:spTree>
    <p:extLst>
      <p:ext uri="{BB962C8B-B14F-4D97-AF65-F5344CB8AC3E}">
        <p14:creationId xmlns:p14="http://schemas.microsoft.com/office/powerpoint/2010/main" val="4097832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1" y="3"/>
            <a:ext cx="3038475" cy="461963"/>
          </a:xfrm>
          <a:prstGeom prst="rect">
            <a:avLst/>
          </a:prstGeom>
        </p:spPr>
        <p:txBody>
          <a:bodyPr vert="horz" lIns="91440" tIns="45720" rIns="91440" bIns="45720" rtlCol="0"/>
          <a:lstStyle>
            <a:lvl1pPr algn="r">
              <a:defRPr sz="1200"/>
            </a:lvl1pPr>
          </a:lstStyle>
          <a:p>
            <a:fld id="{96E66549-9010-4B58-AFBC-2DF9F75BDFBA}" type="datetimeFigureOut">
              <a:rPr lang="en-US" smtClean="0"/>
              <a:pPr/>
              <a:t>7/21/2025</a:t>
            </a:fld>
            <a:endParaRPr lang="en-US"/>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3"/>
            <a:ext cx="5607050" cy="4156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527"/>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41" y="8772527"/>
            <a:ext cx="3038475" cy="461963"/>
          </a:xfrm>
          <a:prstGeom prst="rect">
            <a:avLst/>
          </a:prstGeom>
        </p:spPr>
        <p:txBody>
          <a:bodyPr vert="horz" lIns="91440" tIns="45720" rIns="91440" bIns="45720" rtlCol="0" anchor="b"/>
          <a:lstStyle>
            <a:lvl1pPr algn="r">
              <a:defRPr sz="1200"/>
            </a:lvl1pPr>
          </a:lstStyle>
          <a:p>
            <a:fld id="{7B1A91C7-F043-4CC1-AB1B-E4118A849957}" type="slidenum">
              <a:rPr lang="en-US" smtClean="0"/>
              <a:pPr/>
              <a:t>‹#›</a:t>
            </a:fld>
            <a:endParaRPr lang="en-US"/>
          </a:p>
        </p:txBody>
      </p:sp>
    </p:spTree>
    <p:extLst>
      <p:ext uri="{BB962C8B-B14F-4D97-AF65-F5344CB8AC3E}">
        <p14:creationId xmlns:p14="http://schemas.microsoft.com/office/powerpoint/2010/main" val="425628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noRot="1" noChangeAspect="1"/>
          </p:cNvSpPr>
          <p:nvPr>
            <p:ph type="sldImg"/>
          </p:nvPr>
        </p:nvSpPr>
        <p:spPr>
          <a:xfrm>
            <a:off x="376238" y="698500"/>
            <a:ext cx="6197600" cy="3486150"/>
          </a:xfrm>
          <a:prstGeom prst="rect">
            <a:avLst/>
          </a:prstGeom>
          <a:ln w="0">
            <a:noFill/>
          </a:ln>
        </p:spPr>
      </p:sp>
      <p:sp>
        <p:nvSpPr>
          <p:cNvPr id="105" name="PlaceHolder 2"/>
          <p:cNvSpPr>
            <a:spLocks noGrp="1"/>
          </p:cNvSpPr>
          <p:nvPr>
            <p:ph type="body"/>
          </p:nvPr>
        </p:nvSpPr>
        <p:spPr>
          <a:xfrm>
            <a:off x="701640" y="4416480"/>
            <a:ext cx="5605920" cy="4182120"/>
          </a:xfrm>
          <a:prstGeom prst="rect">
            <a:avLst/>
          </a:prstGeom>
          <a:noFill/>
          <a:ln w="0">
            <a:noFill/>
          </a:ln>
        </p:spPr>
        <p:txBody>
          <a:bodyPr lIns="91440" tIns="45720" rIns="91440" bIns="45720" anchor="t">
            <a:normAutofit/>
          </a:bodyPr>
          <a:lstStyle/>
          <a:p>
            <a:pPr marL="216000" indent="-216000" algn="r">
              <a:lnSpc>
                <a:spcPct val="100000"/>
              </a:lnSpc>
              <a:buNone/>
              <a:tabLst>
                <a:tab pos="0" algn="l"/>
              </a:tabLst>
            </a:pPr>
            <a:r>
              <a:rPr lang="en-US" sz="2000" b="1" strike="noStrike" spc="-1">
                <a:solidFill>
                  <a:srgbClr val="000000"/>
                </a:solidFill>
                <a:latin typeface="Trump Mediaeval"/>
              </a:rPr>
              <a:t>1</a:t>
            </a:r>
            <a:endParaRPr lang="en-US" sz="2000" b="0" strike="noStrike" spc="-1">
              <a:solidFill>
                <a:srgbClr val="000000"/>
              </a:solidFill>
              <a:latin typeface="Arial"/>
            </a:endParaRPr>
          </a:p>
        </p:txBody>
      </p:sp>
      <p:sp>
        <p:nvSpPr>
          <p:cNvPr id="106" name="PlaceHolder 3"/>
          <p:cNvSpPr>
            <a:spLocks noGrp="1"/>
          </p:cNvSpPr>
          <p:nvPr>
            <p:ph type="sldNum" idx="4"/>
          </p:nvPr>
        </p:nvSpPr>
        <p:spPr>
          <a:xfrm>
            <a:off x="3970440" y="8829720"/>
            <a:ext cx="3037320" cy="4636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fld id="{8C0F6D64-5525-40FE-BEAB-1A1D56A03EF2}" type="slidenum">
              <a:rPr kumimoji="0" lang="en-US" sz="1200" b="0" i="0" u="none" strike="noStrike" kern="1200" cap="none" spc="-1"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Lst>
                <a:defRPr/>
              </a:pPr>
              <a:t>14</a:t>
            </a:fld>
            <a:endParaRPr kumimoji="0" lang="en-US" sz="1200" b="0" i="0" u="none" strike="noStrike" kern="1200" cap="none" spc="-1"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522666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DE83F-6D82-C128-73D4-5E5907B45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B067EC-DBEE-1B2B-C95F-D84A104C14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B58773-C951-2C62-61CC-BBF497ABA5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059D8D-986A-9EC8-A158-1F9318D2D0E8}"/>
              </a:ext>
            </a:extLst>
          </p:cNvPr>
          <p:cNvSpPr>
            <a:spLocks noGrp="1"/>
          </p:cNvSpPr>
          <p:nvPr>
            <p:ph type="sldNum" sz="quarter" idx="5"/>
          </p:nvPr>
        </p:nvSpPr>
        <p:spPr/>
        <p:txBody>
          <a:bodyPr/>
          <a:lstStyle/>
          <a:p>
            <a:fld id="{7B1A91C7-F043-4CC1-AB1B-E4118A849957}" type="slidenum">
              <a:rPr lang="en-US" smtClean="0"/>
              <a:pPr/>
              <a:t>27</a:t>
            </a:fld>
            <a:endParaRPr lang="en-US"/>
          </a:p>
        </p:txBody>
      </p:sp>
    </p:spTree>
    <p:extLst>
      <p:ext uri="{BB962C8B-B14F-4D97-AF65-F5344CB8AC3E}">
        <p14:creationId xmlns:p14="http://schemas.microsoft.com/office/powerpoint/2010/main" val="3182540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199BD-724B-6278-BBF0-1EC56B701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7E75C-B544-4BC7-2D38-94052F07D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A420A-53E2-139D-2823-C8BAE48215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E91DD0-6CC3-C019-4B1A-8A690BFC1AA3}"/>
              </a:ext>
            </a:extLst>
          </p:cNvPr>
          <p:cNvSpPr>
            <a:spLocks noGrp="1"/>
          </p:cNvSpPr>
          <p:nvPr>
            <p:ph type="sldNum" sz="quarter" idx="5"/>
          </p:nvPr>
        </p:nvSpPr>
        <p:spPr/>
        <p:txBody>
          <a:bodyPr/>
          <a:lstStyle/>
          <a:p>
            <a:fld id="{7B1A91C7-F043-4CC1-AB1B-E4118A849957}" type="slidenum">
              <a:rPr lang="en-US" smtClean="0"/>
              <a:pPr/>
              <a:t>28</a:t>
            </a:fld>
            <a:endParaRPr lang="en-US"/>
          </a:p>
        </p:txBody>
      </p:sp>
    </p:spTree>
    <p:extLst>
      <p:ext uri="{BB962C8B-B14F-4D97-AF65-F5344CB8AC3E}">
        <p14:creationId xmlns:p14="http://schemas.microsoft.com/office/powerpoint/2010/main" val="303388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1A91C7-F043-4CC1-AB1B-E4118A849957}" type="slidenum">
              <a:rPr lang="en-US" smtClean="0"/>
              <a:pPr/>
              <a:t>29</a:t>
            </a:fld>
            <a:endParaRPr lang="en-US"/>
          </a:p>
        </p:txBody>
      </p:sp>
    </p:spTree>
    <p:extLst>
      <p:ext uri="{BB962C8B-B14F-4D97-AF65-F5344CB8AC3E}">
        <p14:creationId xmlns:p14="http://schemas.microsoft.com/office/powerpoint/2010/main" val="180904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PlaceHolder 1"/>
          <p:cNvSpPr>
            <a:spLocks noGrp="1" noRot="1" noChangeAspect="1"/>
          </p:cNvSpPr>
          <p:nvPr>
            <p:ph type="sldImg"/>
          </p:nvPr>
        </p:nvSpPr>
        <p:spPr>
          <a:xfrm>
            <a:off x="193675" y="817563"/>
            <a:ext cx="7172325" cy="4035425"/>
          </a:xfrm>
          <a:prstGeom prst="rect">
            <a:avLst/>
          </a:prstGeom>
          <a:ln w="0">
            <a:noFill/>
          </a:ln>
        </p:spPr>
      </p:sp>
      <p:sp>
        <p:nvSpPr>
          <p:cNvPr id="111" name="PlaceHolder 2"/>
          <p:cNvSpPr>
            <a:spLocks noGrp="1"/>
          </p:cNvSpPr>
          <p:nvPr>
            <p:ph type="body"/>
          </p:nvPr>
        </p:nvSpPr>
        <p:spPr>
          <a:xfrm>
            <a:off x="756000" y="5111640"/>
            <a:ext cx="6046920" cy="4841640"/>
          </a:xfrm>
          <a:prstGeom prst="rect">
            <a:avLst/>
          </a:prstGeom>
          <a:noFill/>
          <a:ln w="0">
            <a:noFill/>
          </a:ln>
        </p:spPr>
        <p:txBody>
          <a:bodyPr lIns="0" tIns="0" rIns="0" bIns="0" anchor="t">
            <a:noAutofit/>
          </a:bodyPr>
          <a:lstStyle/>
          <a:p>
            <a:pPr marL="216000" indent="0">
              <a:lnSpc>
                <a:spcPct val="100000"/>
              </a:lnSpc>
              <a:spcBef>
                <a:spcPts val="641"/>
              </a:spcBef>
              <a:buNone/>
              <a:tabLst>
                <a:tab pos="0" algn="l"/>
              </a:tabLst>
            </a:pPr>
            <a:r>
              <a:rPr lang="en-US" sz="1600" b="1" strike="noStrike" spc="-1">
                <a:solidFill>
                  <a:schemeClr val="dk1"/>
                </a:solidFill>
                <a:latin typeface="Trump Mediaeval"/>
              </a:rPr>
              <a:t>1</a:t>
            </a:r>
            <a:r>
              <a:rPr lang="en-US" sz="1600" b="0" strike="noStrike" spc="-1">
                <a:solidFill>
                  <a:schemeClr val="dk1"/>
                </a:solidFill>
                <a:latin typeface="Trump Mediaeval"/>
              </a:rPr>
              <a:t> GKXXXX  Grand Knights</a:t>
            </a:r>
            <a:endParaRPr lang="en-US" sz="1600" b="0" strike="noStrike" spc="-1">
              <a:solidFill>
                <a:srgbClr val="000000"/>
              </a:solidFill>
              <a:latin typeface="Arial"/>
            </a:endParaRPr>
          </a:p>
          <a:p>
            <a:pPr marL="216000" indent="0">
              <a:lnSpc>
                <a:spcPct val="100000"/>
              </a:lnSpc>
              <a:spcBef>
                <a:spcPts val="641"/>
              </a:spcBef>
              <a:buNone/>
              <a:tabLst>
                <a:tab pos="0" algn="l"/>
              </a:tabLst>
            </a:pPr>
            <a:r>
              <a:rPr lang="en-US" sz="1600" b="1" strike="noStrike" spc="-1">
                <a:solidFill>
                  <a:schemeClr val="dk1"/>
                </a:solidFill>
                <a:latin typeface="Trump Mediaeval"/>
              </a:rPr>
              <a:t>2</a:t>
            </a:r>
            <a:r>
              <a:rPr lang="en-US" sz="1600" b="0" strike="noStrike" spc="-1">
                <a:solidFill>
                  <a:schemeClr val="dk1"/>
                </a:solidFill>
                <a:latin typeface="Trump Mediaeval"/>
              </a:rPr>
              <a:t> FSXXXX  Financial Secretaries</a:t>
            </a:r>
            <a:endParaRPr lang="en-US" sz="1600" b="0" strike="noStrike" spc="-1">
              <a:solidFill>
                <a:srgbClr val="000000"/>
              </a:solidFill>
              <a:latin typeface="Arial"/>
            </a:endParaRPr>
          </a:p>
          <a:p>
            <a:pPr marL="216000" indent="0">
              <a:lnSpc>
                <a:spcPct val="100000"/>
              </a:lnSpc>
              <a:spcBef>
                <a:spcPts val="641"/>
              </a:spcBef>
              <a:buNone/>
              <a:tabLst>
                <a:tab pos="0" algn="l"/>
              </a:tabLst>
            </a:pPr>
            <a:r>
              <a:rPr lang="en-US" sz="1600" b="1" strike="noStrike" spc="-1">
                <a:solidFill>
                  <a:schemeClr val="dk1"/>
                </a:solidFill>
                <a:latin typeface="Trump Mediaeval"/>
              </a:rPr>
              <a:t>3</a:t>
            </a:r>
            <a:r>
              <a:rPr lang="en-US" sz="1600" b="0" strike="noStrike" spc="-1">
                <a:solidFill>
                  <a:schemeClr val="dk1"/>
                </a:solidFill>
                <a:latin typeface="Trump Mediaeval"/>
              </a:rPr>
              <a:t> MDXXXX  Membership Directors</a:t>
            </a:r>
            <a:endParaRPr lang="en-US" sz="1600" b="0" strike="noStrike" spc="-1">
              <a:solidFill>
                <a:srgbClr val="000000"/>
              </a:solidFill>
              <a:latin typeface="Arial"/>
            </a:endParaRPr>
          </a:p>
          <a:p>
            <a:pPr marL="216000" indent="0">
              <a:lnSpc>
                <a:spcPct val="100000"/>
              </a:lnSpc>
              <a:spcBef>
                <a:spcPts val="641"/>
              </a:spcBef>
              <a:buNone/>
              <a:tabLst>
                <a:tab pos="0" algn="l"/>
              </a:tabLst>
            </a:pPr>
            <a:r>
              <a:rPr lang="en-US" sz="1600" b="1" strike="noStrike" spc="-1">
                <a:solidFill>
                  <a:schemeClr val="dk1"/>
                </a:solidFill>
                <a:latin typeface="Trump Mediaeval"/>
              </a:rPr>
              <a:t>4</a:t>
            </a:r>
            <a:r>
              <a:rPr lang="en-US" sz="1600" b="0" strike="noStrike" spc="-1">
                <a:solidFill>
                  <a:schemeClr val="dk1"/>
                </a:solidFill>
                <a:latin typeface="Trump Mediaeval"/>
              </a:rPr>
              <a:t> PDXXXX Program Directors</a:t>
            </a:r>
            <a:endParaRPr lang="en-US" sz="1600" b="0" strike="noStrike" spc="-1">
              <a:solidFill>
                <a:srgbClr val="000000"/>
              </a:solidFill>
              <a:latin typeface="Arial"/>
            </a:endParaRPr>
          </a:p>
          <a:p>
            <a:pPr marL="216000" indent="0">
              <a:lnSpc>
                <a:spcPct val="100000"/>
              </a:lnSpc>
              <a:spcBef>
                <a:spcPts val="641"/>
              </a:spcBef>
              <a:buNone/>
              <a:tabLst>
                <a:tab pos="0" algn="l"/>
              </a:tabLst>
            </a:pPr>
            <a:r>
              <a:rPr lang="en-US" sz="1600" b="1" strike="noStrike" spc="-1">
                <a:solidFill>
                  <a:schemeClr val="dk1"/>
                </a:solidFill>
                <a:highlight>
                  <a:srgbClr val="FFFF00"/>
                </a:highlight>
                <a:latin typeface="Trump Mediaeval"/>
              </a:rPr>
              <a:t>5 Share until July 1</a:t>
            </a:r>
            <a:r>
              <a:rPr lang="en-US" sz="1600" b="1" strike="noStrike" spc="-1" baseline="30000">
                <a:solidFill>
                  <a:schemeClr val="dk1"/>
                </a:solidFill>
                <a:highlight>
                  <a:srgbClr val="FFFF00"/>
                </a:highlight>
                <a:latin typeface="Trump Mediaeval"/>
              </a:rPr>
              <a:t>st</a:t>
            </a:r>
            <a:r>
              <a:rPr lang="en-US" sz="1600" b="1" strike="noStrike" spc="-1">
                <a:solidFill>
                  <a:schemeClr val="dk1"/>
                </a:solidFill>
                <a:highlight>
                  <a:srgbClr val="FFFF00"/>
                </a:highlight>
                <a:latin typeface="Trump Mediaeval"/>
              </a:rPr>
              <a:t> – Then... Hand it Off!!!</a:t>
            </a:r>
            <a:endParaRPr lang="en-US" sz="1600" b="0" strike="noStrike" spc="-1">
              <a:solidFill>
                <a:srgbClr val="000000"/>
              </a:solidFill>
              <a:latin typeface="Arial"/>
            </a:endParaRPr>
          </a:p>
          <a:p>
            <a:pPr marL="216000" indent="0" algn="r">
              <a:lnSpc>
                <a:spcPct val="100000"/>
              </a:lnSpc>
              <a:spcBef>
                <a:spcPts val="641"/>
              </a:spcBef>
              <a:buNone/>
              <a:tabLst>
                <a:tab pos="0" algn="l"/>
              </a:tabLst>
            </a:pPr>
            <a:r>
              <a:rPr lang="en-US" sz="2000" b="1" strike="noStrike" spc="-1">
                <a:solidFill>
                  <a:schemeClr val="dk1"/>
                </a:solidFill>
                <a:highlight>
                  <a:srgbClr val="FFFF00"/>
                </a:highlight>
                <a:latin typeface="Trump Mediaeval"/>
              </a:rPr>
              <a:t>4</a:t>
            </a:r>
            <a:endParaRPr lang="en-US" sz="2000" b="0" strike="noStrike" spc="-1">
              <a:solidFill>
                <a:srgbClr val="000000"/>
              </a:solidFill>
              <a:latin typeface="Arial"/>
            </a:endParaRPr>
          </a:p>
          <a:p>
            <a:pPr marL="216000" indent="0">
              <a:lnSpc>
                <a:spcPct val="100000"/>
              </a:lnSpc>
              <a:buNone/>
              <a:tabLst>
                <a:tab pos="0" algn="l"/>
              </a:tabLst>
            </a:pPr>
            <a:endParaRPr lang="en-US" sz="2000" b="0" strike="noStrike" spc="-1">
              <a:solidFill>
                <a:srgbClr val="000000"/>
              </a:solidFill>
              <a:latin typeface="Arial"/>
            </a:endParaRPr>
          </a:p>
        </p:txBody>
      </p:sp>
      <p:sp>
        <p:nvSpPr>
          <p:cNvPr id="112" name="PlaceHolder 3"/>
          <p:cNvSpPr>
            <a:spLocks noGrp="1"/>
          </p:cNvSpPr>
          <p:nvPr>
            <p:ph type="sldNum" idx="6"/>
          </p:nvPr>
        </p:nvSpPr>
        <p:spPr>
          <a:xfrm>
            <a:off x="4278960" y="10223640"/>
            <a:ext cx="3279960" cy="537120"/>
          </a:xfrm>
          <a:prstGeom prst="rect">
            <a:avLst/>
          </a:prstGeom>
          <a:noFill/>
          <a:ln w="0">
            <a:noFill/>
          </a:ln>
        </p:spPr>
        <p:txBody>
          <a:bodyPr lIns="0" tIns="0" rIns="0" bIns="0" anchor="b">
            <a:noAutofit/>
          </a:bodyPr>
          <a:lstStyle>
            <a:lvl1pPr indent="0" algn="r">
              <a:lnSpc>
                <a:spcPct val="100000"/>
              </a:lnSpc>
              <a:buNone/>
              <a:tabLst>
                <a:tab pos="0" algn="l"/>
              </a:tabLst>
              <a:defRPr lang="en-US" sz="1400" b="0" strike="noStrike" spc="-1">
                <a:solidFill>
                  <a:srgbClr val="000000"/>
                </a:solidFill>
                <a:latin typeface="Times New Roman"/>
              </a:defRPr>
            </a:lvl1p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fld id="{9B2955D5-EEFC-4136-95A6-E41D2F554E5F}" type="slidenum">
              <a:rPr kumimoji="0" lang="en-US" sz="1400" b="0" i="0" u="none" strike="noStrike" kern="1200" cap="none" spc="-1"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Lst>
                <a:defRPr/>
              </a:pPr>
              <a:t>15</a:t>
            </a:fld>
            <a:endParaRPr kumimoji="0" lang="en-US" sz="1400" b="0" i="0" u="none" strike="noStrike" kern="1200" cap="none" spc="-1"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50947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noRot="1" noChangeAspect="1"/>
          </p:cNvSpPr>
          <p:nvPr>
            <p:ph type="sldImg"/>
          </p:nvPr>
        </p:nvSpPr>
        <p:spPr>
          <a:xfrm>
            <a:off x="193675" y="817563"/>
            <a:ext cx="7172325" cy="4035425"/>
          </a:xfrm>
          <a:prstGeom prst="rect">
            <a:avLst/>
          </a:prstGeom>
          <a:ln w="0">
            <a:noFill/>
          </a:ln>
        </p:spPr>
      </p:sp>
      <p:sp>
        <p:nvSpPr>
          <p:cNvPr id="114" name="PlaceHolder 2"/>
          <p:cNvSpPr>
            <a:spLocks noGrp="1"/>
          </p:cNvSpPr>
          <p:nvPr>
            <p:ph type="body"/>
          </p:nvPr>
        </p:nvSpPr>
        <p:spPr>
          <a:xfrm>
            <a:off x="756000" y="5111640"/>
            <a:ext cx="6046920" cy="4841640"/>
          </a:xfrm>
          <a:prstGeom prst="rect">
            <a:avLst/>
          </a:prstGeom>
          <a:noFill/>
          <a:ln w="0">
            <a:noFill/>
          </a:ln>
        </p:spPr>
        <p:txBody>
          <a:bodyPr lIns="0" tIns="0" rIns="0" bIns="0" anchor="t">
            <a:noAutofit/>
          </a:bodyPr>
          <a:lstStyle/>
          <a:p>
            <a:pPr marL="216000" indent="0">
              <a:lnSpc>
                <a:spcPct val="100000"/>
              </a:lnSpc>
              <a:buNone/>
              <a:tabLst>
                <a:tab pos="0" algn="l"/>
              </a:tabLst>
            </a:pPr>
            <a:r>
              <a:rPr lang="en-US" sz="1600" b="0" strike="noStrike" spc="-1">
                <a:solidFill>
                  <a:srgbClr val="000000"/>
                </a:solidFill>
                <a:latin typeface="Trump Mediaeval"/>
              </a:rPr>
              <a:t>How to Logon</a:t>
            </a:r>
            <a:endParaRPr lang="en-US" sz="1600" b="0" strike="noStrike" spc="-1">
              <a:solidFill>
                <a:srgbClr val="000000"/>
              </a:solidFill>
              <a:latin typeface="Arial"/>
            </a:endParaRPr>
          </a:p>
          <a:p>
            <a:pPr marL="216000" indent="0">
              <a:lnSpc>
                <a:spcPct val="100000"/>
              </a:lnSpc>
              <a:buNone/>
              <a:tabLst>
                <a:tab pos="0" algn="l"/>
              </a:tabLst>
            </a:pPr>
            <a:endParaRPr lang="en-US" sz="1600" b="0" strike="noStrike" spc="-1">
              <a:solidFill>
                <a:srgbClr val="000000"/>
              </a:solidFill>
              <a:latin typeface="Arial"/>
            </a:endParaRPr>
          </a:p>
          <a:p>
            <a:pPr marL="216000" indent="0">
              <a:lnSpc>
                <a:spcPct val="100000"/>
              </a:lnSpc>
              <a:buNone/>
              <a:tabLst>
                <a:tab pos="0" algn="l"/>
              </a:tabLst>
            </a:pPr>
            <a:r>
              <a:rPr lang="en-US" sz="1600" b="0" strike="noStrike" spc="-1">
                <a:solidFill>
                  <a:srgbClr val="000000"/>
                </a:solidFill>
                <a:latin typeface="Trump Mediaeval"/>
              </a:rPr>
              <a:t>Go to WWW.mikofc.org</a:t>
            </a:r>
            <a:endParaRPr lang="en-US" sz="1600" b="0" strike="noStrike" spc="-1">
              <a:solidFill>
                <a:srgbClr val="000000"/>
              </a:solidFill>
              <a:latin typeface="Arial"/>
            </a:endParaRPr>
          </a:p>
          <a:p>
            <a:pPr marL="216000" indent="0">
              <a:lnSpc>
                <a:spcPct val="100000"/>
              </a:lnSpc>
              <a:buNone/>
              <a:tabLst>
                <a:tab pos="0" algn="l"/>
              </a:tabLst>
            </a:pPr>
            <a:endParaRPr lang="en-US" sz="1600" b="0" strike="noStrike" spc="-1">
              <a:solidFill>
                <a:srgbClr val="000000"/>
              </a:solidFill>
              <a:latin typeface="Arial"/>
            </a:endParaRPr>
          </a:p>
          <a:p>
            <a:pPr marL="216000" indent="0">
              <a:lnSpc>
                <a:spcPct val="100000"/>
              </a:lnSpc>
              <a:buNone/>
              <a:tabLst>
                <a:tab pos="0" algn="l"/>
              </a:tabLst>
            </a:pPr>
            <a:r>
              <a:rPr lang="en-US" sz="1600" b="0" strike="noStrike" spc="-1">
                <a:solidFill>
                  <a:srgbClr val="000000"/>
                </a:solidFill>
                <a:latin typeface="Trump Mediaeval"/>
              </a:rPr>
              <a:t>On Home Page – Right Boxes scroll down to:</a:t>
            </a:r>
            <a:endParaRPr lang="en-US" sz="1600" b="0" strike="noStrike" spc="-1">
              <a:solidFill>
                <a:srgbClr val="000000"/>
              </a:solidFill>
              <a:latin typeface="Arial"/>
            </a:endParaRPr>
          </a:p>
          <a:p>
            <a:pPr marL="216000" indent="0">
              <a:lnSpc>
                <a:spcPct val="100000"/>
              </a:lnSpc>
              <a:buNone/>
              <a:tabLst>
                <a:tab pos="0" algn="l"/>
              </a:tabLst>
            </a:pPr>
            <a:endParaRPr lang="en-US" sz="1600" b="0" strike="noStrike" spc="-1">
              <a:solidFill>
                <a:srgbClr val="000000"/>
              </a:solidFill>
              <a:latin typeface="Arial"/>
            </a:endParaRPr>
          </a:p>
          <a:p>
            <a:pPr marL="216000" indent="0">
              <a:lnSpc>
                <a:spcPct val="100000"/>
              </a:lnSpc>
              <a:buNone/>
              <a:tabLst>
                <a:tab pos="0" algn="l"/>
              </a:tabLst>
            </a:pPr>
            <a:r>
              <a:rPr lang="en-US" sz="1600" b="1" strike="noStrike" spc="-1">
                <a:solidFill>
                  <a:srgbClr val="000000"/>
                </a:solidFill>
                <a:latin typeface="Trump Mediaeval"/>
              </a:rPr>
              <a:t>1 </a:t>
            </a:r>
            <a:r>
              <a:rPr lang="en-US" sz="1600" b="0" strike="noStrike" spc="-1">
                <a:solidFill>
                  <a:srgbClr val="000000"/>
                </a:solidFill>
                <a:latin typeface="Trump Mediaeval"/>
              </a:rPr>
              <a:t>Box called </a:t>
            </a:r>
            <a:r>
              <a:rPr lang="en-US" sz="1600" b="1" strike="noStrike" spc="-1">
                <a:solidFill>
                  <a:srgbClr val="000000"/>
                </a:solidFill>
                <a:latin typeface="Trump Mediaeval"/>
              </a:rPr>
              <a:t>Systems </a:t>
            </a:r>
            <a:r>
              <a:rPr lang="en-US" sz="1600" b="0" strike="noStrike" spc="-1">
                <a:solidFill>
                  <a:srgbClr val="000000"/>
                </a:solidFill>
                <a:latin typeface="Trump Mediaeval"/>
              </a:rPr>
              <a:t>click on </a:t>
            </a:r>
            <a:r>
              <a:rPr lang="en-US" sz="1600" b="1" strike="noStrike" spc="-1">
                <a:solidFill>
                  <a:srgbClr val="000000"/>
                </a:solidFill>
                <a:latin typeface="Trump Mediaeval"/>
              </a:rPr>
              <a:t>Google mail</a:t>
            </a:r>
            <a:endParaRPr lang="en-US" sz="1600" b="0" strike="noStrike" spc="-1">
              <a:solidFill>
                <a:srgbClr val="000000"/>
              </a:solidFill>
              <a:latin typeface="Arial"/>
            </a:endParaRPr>
          </a:p>
          <a:p>
            <a:pPr marL="216000" indent="0" algn="r">
              <a:lnSpc>
                <a:spcPct val="100000"/>
              </a:lnSpc>
              <a:buNone/>
              <a:tabLst>
                <a:tab pos="0" algn="l"/>
              </a:tabLst>
            </a:pPr>
            <a:r>
              <a:rPr lang="en-US" sz="2000" b="1" strike="noStrike" spc="-1">
                <a:solidFill>
                  <a:srgbClr val="000000"/>
                </a:solidFill>
                <a:latin typeface="Trump Mediaeval"/>
              </a:rPr>
              <a:t>5</a:t>
            </a:r>
            <a:endParaRPr lang="en-US" sz="2000" b="0" strike="noStrike" spc="-1">
              <a:solidFill>
                <a:srgbClr val="000000"/>
              </a:solidFill>
              <a:latin typeface="Arial"/>
            </a:endParaRPr>
          </a:p>
          <a:p>
            <a:pPr marL="216000" indent="0">
              <a:lnSpc>
                <a:spcPct val="100000"/>
              </a:lnSpc>
              <a:buNone/>
              <a:tabLst>
                <a:tab pos="0" algn="l"/>
              </a:tabLst>
            </a:pPr>
            <a:endParaRPr lang="en-US" sz="2000" b="0" strike="noStrike" spc="-1">
              <a:solidFill>
                <a:srgbClr val="000000"/>
              </a:solidFill>
              <a:latin typeface="Arial"/>
            </a:endParaRPr>
          </a:p>
        </p:txBody>
      </p:sp>
      <p:sp>
        <p:nvSpPr>
          <p:cNvPr id="115" name="PlaceHolder 3"/>
          <p:cNvSpPr>
            <a:spLocks noGrp="1"/>
          </p:cNvSpPr>
          <p:nvPr>
            <p:ph type="sldNum" idx="7"/>
          </p:nvPr>
        </p:nvSpPr>
        <p:spPr>
          <a:xfrm>
            <a:off x="4278960" y="10223640"/>
            <a:ext cx="3279960" cy="537120"/>
          </a:xfrm>
          <a:prstGeom prst="rect">
            <a:avLst/>
          </a:prstGeom>
          <a:noFill/>
          <a:ln w="0">
            <a:noFill/>
          </a:ln>
        </p:spPr>
        <p:txBody>
          <a:bodyPr lIns="0" tIns="0" rIns="0" bIns="0" anchor="b">
            <a:noAutofit/>
          </a:bodyPr>
          <a:lstStyle>
            <a:lvl1pPr indent="0" algn="r">
              <a:lnSpc>
                <a:spcPct val="100000"/>
              </a:lnSpc>
              <a:buNone/>
              <a:tabLst>
                <a:tab pos="0" algn="l"/>
              </a:tabLst>
              <a:defRPr lang="en-US" sz="1400" b="0" strike="noStrike" spc="-1">
                <a:solidFill>
                  <a:srgbClr val="000000"/>
                </a:solidFill>
                <a:latin typeface="Times New Roman"/>
              </a:defRPr>
            </a:lvl1p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fld id="{43BCB18F-5B34-40B1-8C8D-F58FFE79354F}" type="slidenum">
              <a:rPr kumimoji="0" lang="en-US" sz="1400" b="0" i="0" u="none" strike="noStrike" kern="1200" cap="none" spc="-1"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Lst>
                <a:defRPr/>
              </a:pPr>
              <a:t>16</a:t>
            </a:fld>
            <a:endParaRPr kumimoji="0" lang="en-US" sz="1400" b="0" i="0" u="none" strike="noStrike" kern="1200" cap="none" spc="-1"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565009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Customization Instructions</a:t>
            </a:r>
            <a:endParaRPr lang="en-US" dirty="0"/>
          </a:p>
          <a:p>
            <a:r>
              <a:rPr lang="en-US" sz="2000" b="1" dirty="0"/>
              <a:t>Please customize this slide with your name and role before presenting.</a:t>
            </a:r>
          </a:p>
          <a:p>
            <a:r>
              <a:rPr lang="en-US" dirty="0"/>
              <a:t>This </a:t>
            </a:r>
            <a:r>
              <a:rPr lang="en-US" b="1" dirty="0"/>
              <a:t>Train-the-Trainer</a:t>
            </a:r>
            <a:r>
              <a:rPr lang="en-US" dirty="0"/>
              <a:t> session will be led by:</a:t>
            </a:r>
          </a:p>
          <a:p>
            <a:pPr>
              <a:buFont typeface="Arial" panose="020B0604020202020204" pitchFamily="34" charset="0"/>
              <a:buChar char="•"/>
            </a:pPr>
            <a:r>
              <a:rPr lang="en-US" b="1" dirty="0"/>
              <a:t>Joe Langhauser</a:t>
            </a:r>
            <a:r>
              <a:rPr lang="en-US" dirty="0"/>
              <a:t>, State Training Director</a:t>
            </a:r>
          </a:p>
          <a:p>
            <a:pPr>
              <a:buFont typeface="Arial" panose="020B0604020202020204" pitchFamily="34" charset="0"/>
              <a:buChar char="•"/>
            </a:pPr>
            <a:r>
              <a:rPr lang="en-US" b="1" dirty="0"/>
              <a:t>Dean Hayworth</a:t>
            </a:r>
            <a:r>
              <a:rPr lang="en-US" dirty="0"/>
              <a:t>, Training Director North</a:t>
            </a:r>
          </a:p>
          <a:p>
            <a:r>
              <a:rPr lang="en-US" dirty="0"/>
              <a:t>I expect that </a:t>
            </a:r>
            <a:r>
              <a:rPr lang="en-US" b="1" dirty="0"/>
              <a:t>State Deputy Diocesan Directors</a:t>
            </a:r>
            <a:r>
              <a:rPr lang="en-US" dirty="0"/>
              <a:t> will make any necessary customizations to tailor the presentation as required.</a:t>
            </a:r>
          </a:p>
          <a:p>
            <a:r>
              <a:rPr lang="en-US" dirty="0"/>
              <a:t>Thank you for your commitment to this training process!</a:t>
            </a:r>
          </a:p>
          <a:p>
            <a:endParaRPr lang="en-US" dirty="0"/>
          </a:p>
        </p:txBody>
      </p:sp>
      <p:sp>
        <p:nvSpPr>
          <p:cNvPr id="4" name="Slide Number Placeholder 3"/>
          <p:cNvSpPr>
            <a:spLocks noGrp="1"/>
          </p:cNvSpPr>
          <p:nvPr>
            <p:ph type="sldNum" sz="quarter" idx="5"/>
          </p:nvPr>
        </p:nvSpPr>
        <p:spPr/>
        <p:txBody>
          <a:bodyPr/>
          <a:lstStyle/>
          <a:p>
            <a:pPr marL="0" marR="0" lvl="0" indent="0" algn="r" defTabSz="928116" rtl="0" eaLnBrk="1" fontAlgn="auto" latinLnBrk="0" hangingPunct="1">
              <a:lnSpc>
                <a:spcPct val="100000"/>
              </a:lnSpc>
              <a:spcBef>
                <a:spcPts val="0"/>
              </a:spcBef>
              <a:spcAft>
                <a:spcPts val="0"/>
              </a:spcAft>
              <a:buClrTx/>
              <a:buSzTx/>
              <a:buFontTx/>
              <a:buNone/>
              <a:tabLst/>
              <a:defRPr/>
            </a:pPr>
            <a:fld id="{7B1A91C7-F043-4CC1-AB1B-E4118A84995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8116"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1727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A91C7-F043-4CC1-AB1B-E4118A8499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9507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1A91C7-F043-4CC1-AB1B-E4118A849957}" type="slidenum">
              <a:rPr lang="en-US" smtClean="0"/>
              <a:pPr/>
              <a:t>23</a:t>
            </a:fld>
            <a:endParaRPr lang="en-US"/>
          </a:p>
        </p:txBody>
      </p:sp>
    </p:spTree>
    <p:extLst>
      <p:ext uri="{BB962C8B-B14F-4D97-AF65-F5344CB8AC3E}">
        <p14:creationId xmlns:p14="http://schemas.microsoft.com/office/powerpoint/2010/main" val="4199897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D6215-1D2B-D3EB-8A97-ADEAA1D178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82CD25-4B3F-0E4F-5157-E139CC9FED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29B8E2-3EBB-8BFA-B4A3-C077A3C7EE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6690E6-5E19-E8BC-26C4-B3BD59ABD035}"/>
              </a:ext>
            </a:extLst>
          </p:cNvPr>
          <p:cNvSpPr>
            <a:spLocks noGrp="1"/>
          </p:cNvSpPr>
          <p:nvPr>
            <p:ph type="sldNum" sz="quarter" idx="5"/>
          </p:nvPr>
        </p:nvSpPr>
        <p:spPr/>
        <p:txBody>
          <a:bodyPr/>
          <a:lstStyle/>
          <a:p>
            <a:fld id="{7B1A91C7-F043-4CC1-AB1B-E4118A849957}" type="slidenum">
              <a:rPr lang="en-US" smtClean="0"/>
              <a:pPr/>
              <a:t>24</a:t>
            </a:fld>
            <a:endParaRPr lang="en-US"/>
          </a:p>
        </p:txBody>
      </p:sp>
    </p:spTree>
    <p:extLst>
      <p:ext uri="{BB962C8B-B14F-4D97-AF65-F5344CB8AC3E}">
        <p14:creationId xmlns:p14="http://schemas.microsoft.com/office/powerpoint/2010/main" val="1409914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E6F42-5402-537E-0553-EFB7424209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DC4D07-FC47-9685-D5F4-C8A94F946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E4E603-2499-E723-C92D-F38CF180ED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2CDD8E-EEC8-8310-765E-8AD6C69216DC}"/>
              </a:ext>
            </a:extLst>
          </p:cNvPr>
          <p:cNvSpPr>
            <a:spLocks noGrp="1"/>
          </p:cNvSpPr>
          <p:nvPr>
            <p:ph type="sldNum" sz="quarter" idx="5"/>
          </p:nvPr>
        </p:nvSpPr>
        <p:spPr/>
        <p:txBody>
          <a:bodyPr/>
          <a:lstStyle/>
          <a:p>
            <a:fld id="{7B1A91C7-F043-4CC1-AB1B-E4118A849957}" type="slidenum">
              <a:rPr lang="en-US" smtClean="0"/>
              <a:pPr/>
              <a:t>25</a:t>
            </a:fld>
            <a:endParaRPr lang="en-US"/>
          </a:p>
        </p:txBody>
      </p:sp>
    </p:spTree>
    <p:extLst>
      <p:ext uri="{BB962C8B-B14F-4D97-AF65-F5344CB8AC3E}">
        <p14:creationId xmlns:p14="http://schemas.microsoft.com/office/powerpoint/2010/main" val="4269882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1A91C7-F043-4CC1-AB1B-E4118A849957}" type="slidenum">
              <a:rPr lang="en-US" smtClean="0"/>
              <a:pPr/>
              <a:t>26</a:t>
            </a:fld>
            <a:endParaRPr lang="en-US"/>
          </a:p>
        </p:txBody>
      </p:sp>
    </p:spTree>
    <p:extLst>
      <p:ext uri="{BB962C8B-B14F-4D97-AF65-F5344CB8AC3E}">
        <p14:creationId xmlns:p14="http://schemas.microsoft.com/office/powerpoint/2010/main" val="273896277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pic>
        <p:nvPicPr>
          <p:cNvPr id="4" name="Picture 18" descr="http://www.clker.com/cliparts/k/f/U/j/T/3/michigan-svg-md.png">
            <a:extLst>
              <a:ext uri="{FF2B5EF4-FFF2-40B4-BE49-F238E27FC236}">
                <a16:creationId xmlns:a16="http://schemas.microsoft.com/office/drawing/2014/main" id="{6DE5BFCD-AB09-40C9-82FB-F3F51B2D5C14}"/>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5" name="Text Box 17">
            <a:extLst>
              <a:ext uri="{FF2B5EF4-FFF2-40B4-BE49-F238E27FC236}">
                <a16:creationId xmlns:a16="http://schemas.microsoft.com/office/drawing/2014/main" id="{4E01B3D9-B931-46EB-AF87-61C0716EC435}"/>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81000"/>
            <a:ext cx="23876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0" y="381000"/>
            <a:ext cx="695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381000"/>
            <a:ext cx="9550400" cy="1143000"/>
          </a:xfrm>
        </p:spPr>
        <p:txBody>
          <a:bodyPr/>
          <a:lstStyle/>
          <a:p>
            <a:r>
              <a:rPr lang="en-US"/>
              <a:t>Click to edit Master title style</a:t>
            </a:r>
          </a:p>
        </p:txBody>
      </p:sp>
      <p:sp>
        <p:nvSpPr>
          <p:cNvPr id="3" name="Text Placeholder 2"/>
          <p:cNvSpPr>
            <a:spLocks noGrp="1"/>
          </p:cNvSpPr>
          <p:nvPr>
            <p:ph type="body" sz="half" idx="1"/>
          </p:nvPr>
        </p:nvSpPr>
        <p:spPr>
          <a:xfrm>
            <a:off x="2133600" y="1752600"/>
            <a:ext cx="4622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59600" y="1752600"/>
            <a:ext cx="4622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219320" y="380880"/>
            <a:ext cx="10565280" cy="114192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6" name="PlaceHolder 2"/>
          <p:cNvSpPr>
            <a:spLocks noGrp="1"/>
          </p:cNvSpPr>
          <p:nvPr>
            <p:ph type="subTitle"/>
          </p:nvPr>
        </p:nvSpPr>
        <p:spPr>
          <a:xfrm>
            <a:off x="1219320" y="1828800"/>
            <a:ext cx="9447840" cy="411372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Tree>
    <p:extLst>
      <p:ext uri="{BB962C8B-B14F-4D97-AF65-F5344CB8AC3E}">
        <p14:creationId xmlns:p14="http://schemas.microsoft.com/office/powerpoint/2010/main" val="2890412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219320" y="380880"/>
            <a:ext cx="10565280" cy="114192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2" name="PlaceHolder 2"/>
          <p:cNvSpPr>
            <a:spLocks noGrp="1"/>
          </p:cNvSpPr>
          <p:nvPr>
            <p:ph/>
          </p:nvPr>
        </p:nvSpPr>
        <p:spPr>
          <a:xfrm>
            <a:off x="1219320" y="1828800"/>
            <a:ext cx="9447840" cy="41137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extLst>
      <p:ext uri="{BB962C8B-B14F-4D97-AF65-F5344CB8AC3E}">
        <p14:creationId xmlns:p14="http://schemas.microsoft.com/office/powerpoint/2010/main" val="1309818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690511"/>
            <a:ext cx="5185821" cy="5253089"/>
          </a:xfrm>
        </p:spPr>
        <p:txBody>
          <a:bodyPr anchor="b">
            <a:normAutofit/>
          </a:bodyPr>
          <a:lstStyle>
            <a:lvl1pPr>
              <a:defRPr sz="6000">
                <a:solidFill>
                  <a:schemeClr val="bg1"/>
                </a:solidFill>
              </a:defRPr>
            </a:lvl1pPr>
          </a:lstStyle>
          <a:p>
            <a:r>
              <a:rPr lang="en-US"/>
              <a:t>Click to add title</a:t>
            </a:r>
          </a:p>
        </p:txBody>
      </p:sp>
    </p:spTree>
    <p:extLst>
      <p:ext uri="{BB962C8B-B14F-4D97-AF65-F5344CB8AC3E}">
        <p14:creationId xmlns:p14="http://schemas.microsoft.com/office/powerpoint/2010/main" val="2567355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407091"/>
          </a:xfrm>
        </p:spPr>
        <p:txBody>
          <a:bodyPr lIns="0">
            <a:normAutofit/>
          </a:bodyPr>
          <a:lstStyle>
            <a:lvl1pPr>
              <a:defRPr sz="3600"/>
            </a:lvl1pPr>
          </a:lstStyle>
          <a:p>
            <a:r>
              <a:rPr lang="en-US"/>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407091"/>
          </a:xfrm>
        </p:spPr>
        <p:txBody>
          <a:bodyPr lIns="0" tIns="0" rIns="0" bIns="0" anchor="ct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E9F5D75-1D8F-F695-81F8-4A6D0C67821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793772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1278294"/>
            <a:ext cx="5000318" cy="4904141"/>
          </a:xfrm>
        </p:spPr>
        <p:txBody>
          <a:bodyPr anchor="b">
            <a:normAutofit/>
          </a:bodyPr>
          <a:lstStyle>
            <a:lvl1pPr>
              <a:defRPr sz="3600"/>
            </a:lvl1pPr>
          </a:lstStyle>
          <a:p>
            <a:r>
              <a:rPr lang="en-US"/>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1"/>
            <a:ext cx="4635426" cy="6857999"/>
          </a:xfrm>
        </p:spPr>
        <p:txBody>
          <a:bodyPr>
            <a:normAutofit/>
          </a:bodyPr>
          <a:lstStyle>
            <a:lvl1pPr marL="0" indent="0" algn="ctr">
              <a:buNone/>
              <a:defRPr sz="2000"/>
            </a:lvl1pPr>
          </a:lstStyle>
          <a:p>
            <a:r>
              <a:rPr lang="en-US"/>
              <a:t>Click icon to add picture</a:t>
            </a:r>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300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3508311"/>
            <a:ext cx="9923770" cy="1438762"/>
          </a:xfrm>
        </p:spPr>
        <p:txBody>
          <a:bodyPr anchor="b">
            <a:normAutofit/>
          </a:bodyPr>
          <a:lstStyle>
            <a:lvl1pPr>
              <a:defRPr sz="3600"/>
            </a:lvl1pPr>
          </a:lstStyle>
          <a:p>
            <a:r>
              <a:rPr lang="en-US"/>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915600" y="0"/>
            <a:ext cx="10361995" cy="3429000"/>
          </a:xfrm>
        </p:spPr>
        <p:txBody>
          <a:bodyPr>
            <a:normAutofit/>
          </a:bodyPr>
          <a:lstStyle>
            <a:lvl1pPr marL="0" indent="0" algn="ctr">
              <a:buNone/>
              <a:defRPr sz="2000"/>
            </a:lvl1pPr>
          </a:lstStyle>
          <a:p>
            <a:r>
              <a:rPr lang="en-US"/>
              <a:t>Click icon to add picture</a:t>
            </a:r>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353828" y="5228488"/>
            <a:ext cx="9923770" cy="1368256"/>
          </a:xfrm>
          <a:prstGeom prst="rect">
            <a:avLst/>
          </a:prstGeom>
        </p:spPr>
        <p:txBody>
          <a:bodyPr anchor="t">
            <a:normAutofit/>
          </a:bodyPr>
          <a:lstStyle>
            <a:lvl1pPr marL="0" indent="0" algn="l">
              <a:lnSpc>
                <a:spcPct val="80000"/>
              </a:lnSpc>
              <a:spcBef>
                <a:spcPts val="0"/>
              </a:spcBef>
              <a:buNone/>
              <a:defRPr sz="2000" spc="0" baseline="0">
                <a:solidFill>
                  <a:schemeClr val="tx1"/>
                </a:solidFill>
                <a:latin typeface="+mn-lt"/>
              </a:defRPr>
            </a:lvl1pPr>
          </a:lstStyle>
          <a:p>
            <a:pPr lvl="0"/>
            <a:r>
              <a:rPr lang="en-US"/>
              <a:t>Click to add subtitle</a:t>
            </a:r>
          </a:p>
        </p:txBody>
      </p:sp>
    </p:spTree>
    <p:extLst>
      <p:ext uri="{BB962C8B-B14F-4D97-AF65-F5344CB8AC3E}">
        <p14:creationId xmlns:p14="http://schemas.microsoft.com/office/powerpoint/2010/main" val="2735293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a:lvl1pPr>
          </a:lstStyle>
          <a:p>
            <a:r>
              <a:rPr lang="en-US"/>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4119463"/>
          </a:xfrm>
        </p:spPr>
        <p:txBody>
          <a:bodyPr lIns="0" tIns="0" rIns="0" bIns="0">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321258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10566400" cy="1143000"/>
          </a:xfrm>
        </p:spPr>
        <p:txBody>
          <a:bodyPr/>
          <a:lstStyle>
            <a:lvl1pPr>
              <a:defRPr b="1" i="1">
                <a:solidFill>
                  <a:schemeClr val="tx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1219200" y="1828800"/>
            <a:ext cx="9448800" cy="4114800"/>
          </a:xfrm>
        </p:spPr>
        <p:txBody>
          <a:bodyPr/>
          <a:lstStyle>
            <a:lvl2pPr>
              <a:defRPr sz="24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18" descr="http://www.clker.com/cliparts/k/f/U/j/T/3/michigan-svg-md.png">
            <a:extLst>
              <a:ext uri="{FF2B5EF4-FFF2-40B4-BE49-F238E27FC236}">
                <a16:creationId xmlns:a16="http://schemas.microsoft.com/office/drawing/2014/main" id="{FBAF21FF-91AE-4C5C-8078-79FE0B3D2761}"/>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5" name="Text Box 17">
            <a:extLst>
              <a:ext uri="{FF2B5EF4-FFF2-40B4-BE49-F238E27FC236}">
                <a16:creationId xmlns:a16="http://schemas.microsoft.com/office/drawing/2014/main" id="{FE263959-AC83-4A9A-90B7-E5E0BC686C10}"/>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6"/>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75C5-CB2F-2BAC-3704-54DCD1BF043F}"/>
              </a:ext>
            </a:extLst>
          </p:cNvPr>
          <p:cNvSpPr>
            <a:spLocks noGrp="1"/>
          </p:cNvSpPr>
          <p:nvPr>
            <p:ph type="title" hasCustomPrompt="1"/>
          </p:nvPr>
        </p:nvSpPr>
        <p:spPr>
          <a:xfrm>
            <a:off x="1038031" y="1068169"/>
            <a:ext cx="10115939" cy="2681549"/>
          </a:xfrm>
        </p:spPr>
        <p:txBody>
          <a:bodyPr anchor="b"/>
          <a:lstStyle>
            <a:lvl1pPr algn="ctr">
              <a:defRPr>
                <a:solidFill>
                  <a:schemeClr val="bg1"/>
                </a:solidFill>
              </a:defRPr>
            </a:lvl1pPr>
          </a:lstStyle>
          <a:p>
            <a:r>
              <a:rPr lang="en-US"/>
              <a:t>Click to add title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914400" y="914400"/>
            <a:ext cx="10363200" cy="50292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1038031" y="4027047"/>
            <a:ext cx="10115939" cy="1762783"/>
          </a:xfrm>
          <a:prstGeom prst="rect">
            <a:avLst/>
          </a:prstGeom>
        </p:spPr>
        <p:txBody>
          <a:bodyPr anchor="t">
            <a:normAutofit/>
          </a:bodyPr>
          <a:lstStyle>
            <a:lvl1pPr marL="0" indent="0" algn="ctr">
              <a:lnSpc>
                <a:spcPct val="80000"/>
              </a:lnSpc>
              <a:spcBef>
                <a:spcPts val="0"/>
              </a:spcBef>
              <a:buNone/>
              <a:defRPr sz="2000" spc="0" baseline="0">
                <a:solidFill>
                  <a:schemeClr val="bg1"/>
                </a:solidFill>
                <a:latin typeface="+mn-lt"/>
              </a:defRPr>
            </a:lvl1pPr>
          </a:lstStyle>
          <a:p>
            <a:pPr lvl="0"/>
            <a:r>
              <a:rPr lang="en-US"/>
              <a:t>Click to add subtitle</a:t>
            </a:r>
          </a:p>
        </p:txBody>
      </p:sp>
    </p:spTree>
    <p:extLst>
      <p:ext uri="{BB962C8B-B14F-4D97-AF65-F5344CB8AC3E}">
        <p14:creationId xmlns:p14="http://schemas.microsoft.com/office/powerpoint/2010/main" val="4274767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2 Content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1D40DF0B-6602-19D4-3110-4659C28780D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2870131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2 Content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a:normAutofit/>
          </a:bodyPr>
          <a:lstStyle>
            <a:lvl1pPr marL="320040" indent="-320040">
              <a:lnSpc>
                <a:spcPct val="100000"/>
              </a:lnSpc>
              <a:spcBef>
                <a:spcPts val="0"/>
              </a:spcBef>
              <a:spcAft>
                <a:spcPts val="1200"/>
              </a:spcAft>
              <a:buFont typeface="+mj-lt"/>
              <a:buAutoNum type="arabicPeriod"/>
              <a:defRPr sz="2000"/>
            </a:lvl1pPr>
            <a:lvl2pPr marL="457200" indent="-320040">
              <a:lnSpc>
                <a:spcPct val="100000"/>
              </a:lnSpc>
              <a:spcBef>
                <a:spcPts val="1000"/>
              </a:spcBef>
              <a:spcAft>
                <a:spcPts val="1200"/>
              </a:spcAft>
              <a:buFont typeface="+mj-lt"/>
              <a:buAutoNum type="alphaLcPeriod"/>
              <a:defRPr sz="2000"/>
            </a:lvl2pPr>
            <a:lvl3pPr marL="914400" indent="-320040">
              <a:spcBef>
                <a:spcPts val="1000"/>
              </a:spcBef>
              <a:spcAft>
                <a:spcPts val="1200"/>
              </a:spcAft>
              <a:buFont typeface="+mj-lt"/>
              <a:buAutoNum type="arabicParenR"/>
              <a:defRPr sz="2000"/>
            </a:lvl3pPr>
            <a:lvl4pPr marL="1371600" indent="-320040">
              <a:spcBef>
                <a:spcPts val="1000"/>
              </a:spcBef>
              <a:spcAft>
                <a:spcPts val="1200"/>
              </a:spcAft>
              <a:buFont typeface="+mj-lt"/>
              <a:buAutoNum type="alphaLcParenR"/>
              <a:defRPr sz="2000"/>
            </a:lvl4pPr>
            <a:lvl5pPr marL="1828800" indent="-320040">
              <a:spcBef>
                <a:spcPts val="1000"/>
              </a:spcBef>
              <a:spcAft>
                <a:spcPts val="1200"/>
              </a:spcAft>
              <a:buFont typeface="+mj-lt"/>
              <a:buAutoNum type="romanLcPeriod"/>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7B331F9-6D4A-5020-969F-E961AF374E19}"/>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69391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ictur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a:normAutofit/>
          </a:bodyPr>
          <a:lstStyle>
            <a:lvl1pPr marL="0" indent="0" algn="ctr">
              <a:buNone/>
              <a:defRPr sz="2000"/>
            </a:lvl1pPr>
          </a:lstStyle>
          <a:p>
            <a:r>
              <a:rPr lang="en-US"/>
              <a:t>Click icon to add picture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a:normAutofit/>
          </a:bodyPr>
          <a:lstStyle>
            <a:lvl1pPr marL="0" indent="0">
              <a:lnSpc>
                <a:spcPct val="100000"/>
              </a:lnSpc>
              <a:spcBef>
                <a:spcPts val="1000"/>
              </a:spcBef>
              <a:spcAft>
                <a:spcPts val="1200"/>
              </a:spcAft>
              <a:buNone/>
              <a:defRPr sz="2000"/>
            </a:lvl1pPr>
            <a:lvl2pPr marL="800100" indent="-342900">
              <a:lnSpc>
                <a:spcPct val="100000"/>
              </a:lnSpc>
              <a:spcBef>
                <a:spcPts val="1000"/>
              </a:spcBef>
              <a:spcAft>
                <a:spcPts val="1200"/>
              </a:spcAft>
              <a:buFont typeface="Arial" panose="020B0604020202020204" pitchFamily="34" charset="0"/>
              <a:buChar char="•"/>
              <a:defRPr sz="2000"/>
            </a:lvl2pPr>
            <a:lvl3pPr marL="1257300" indent="-342900">
              <a:spcBef>
                <a:spcPts val="1000"/>
              </a:spcBef>
              <a:spcAft>
                <a:spcPts val="1200"/>
              </a:spcAft>
              <a:buFont typeface="Arial" panose="020B0604020202020204" pitchFamily="34" charset="0"/>
              <a:buChar char="•"/>
              <a:defRPr sz="2000"/>
            </a:lvl3pPr>
            <a:lvl4pPr marL="1714500" indent="-342900">
              <a:spcBef>
                <a:spcPts val="1000"/>
              </a:spcBef>
              <a:spcAft>
                <a:spcPts val="1200"/>
              </a:spcAft>
              <a:buFont typeface="Arial" panose="020B0604020202020204" pitchFamily="34" charset="0"/>
              <a:buChar char="•"/>
              <a:defRPr sz="2000"/>
            </a:lvl4pPr>
            <a:lvl5pPr marL="2171700" indent="-342900">
              <a:spcBef>
                <a:spcPts val="1000"/>
              </a:spcBef>
              <a:spcAft>
                <a:spcPts val="1200"/>
              </a:spcAft>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8809D86D-3DDE-CA24-4CAA-DF6944B9BCBB}"/>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282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091027" cy="3867538"/>
          </a:xfrm>
        </p:spPr>
        <p:txBody>
          <a:bodyPr lIns="0">
            <a:normAutofit/>
          </a:bodyPr>
          <a:lstStyle>
            <a:lvl1pPr marL="0" indent="0">
              <a:lnSpc>
                <a:spcPct val="100000"/>
              </a:lnSpc>
              <a:spcBef>
                <a:spcPts val="0"/>
              </a:spcBef>
              <a:spcAft>
                <a:spcPts val="1200"/>
              </a:spcAft>
              <a:buNone/>
              <a:defRPr sz="2000"/>
            </a:lvl1pPr>
            <a:lvl2pPr marL="800100" indent="-342900">
              <a:lnSpc>
                <a:spcPct val="100000"/>
              </a:lnSpc>
              <a:spcBef>
                <a:spcPts val="0"/>
              </a:spcBef>
              <a:spcAft>
                <a:spcPts val="1200"/>
              </a:spcAft>
              <a:buFont typeface="Arial" panose="020B0604020202020204" pitchFamily="34" charset="0"/>
              <a:buChar char="•"/>
              <a:defRPr sz="2000"/>
            </a:lvl2pPr>
            <a:lvl3pPr marL="1257300" indent="-342900">
              <a:spcBef>
                <a:spcPts val="0"/>
              </a:spcBef>
              <a:spcAft>
                <a:spcPts val="1200"/>
              </a:spcAft>
              <a:buFont typeface="Arial" panose="020B0604020202020204" pitchFamily="34" charset="0"/>
              <a:buChar char="•"/>
              <a:defRPr sz="2000"/>
            </a:lvl3pPr>
            <a:lvl4pPr marL="1714500" indent="-342900">
              <a:spcBef>
                <a:spcPts val="0"/>
              </a:spcBef>
              <a:spcAft>
                <a:spcPts val="1200"/>
              </a:spcAft>
              <a:buFont typeface="Arial" panose="020B0604020202020204" pitchFamily="34" charset="0"/>
              <a:buChar char="•"/>
              <a:defRPr sz="2000"/>
            </a:lvl4pPr>
            <a:lvl5pPr marL="2171700" indent="-342900">
              <a:spcBef>
                <a:spcPts val="0"/>
              </a:spcBef>
              <a:spcAft>
                <a:spcPts val="1200"/>
              </a:spcAft>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a:normAutofit/>
          </a:bodyPr>
          <a:lstStyle>
            <a:lvl1pPr>
              <a:defRPr sz="2000"/>
            </a:lvl1pPr>
          </a:lstStyle>
          <a:p>
            <a:r>
              <a:rPr lang="en-US"/>
              <a:t>Click icon to add table</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E0EC71B-95A1-C740-6B1F-F8DF02E2D1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469793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2 Content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a:normAutofit/>
          </a:bodyPr>
          <a:lstStyle>
            <a:lvl1pPr>
              <a:lnSpc>
                <a:spcPct val="100000"/>
              </a:lnSpc>
              <a:spcAft>
                <a:spcPts val="600"/>
              </a:spcAft>
              <a:defRPr sz="2000"/>
            </a:lvl1pPr>
            <a:lvl2pPr>
              <a:lnSpc>
                <a:spcPct val="100000"/>
              </a:lnSpc>
              <a:spcAft>
                <a:spcPts val="600"/>
              </a:spcAft>
              <a:defRPr sz="2000"/>
            </a:lvl2pPr>
            <a:lvl3pPr>
              <a:lnSpc>
                <a:spcPct val="100000"/>
              </a:lnSpc>
              <a:spcBef>
                <a:spcPts val="1000"/>
              </a:spcBef>
              <a:spcAft>
                <a:spcPts val="600"/>
              </a:spcAft>
              <a:defRPr sz="2000"/>
            </a:lvl3pPr>
            <a:lvl4pPr>
              <a:lnSpc>
                <a:spcPct val="100000"/>
              </a:lnSpc>
              <a:spcAft>
                <a:spcPts val="1200"/>
              </a:spcAft>
              <a:defRPr sz="2000"/>
            </a:lvl4pPr>
            <a:lvl5pP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a:normAutofit/>
          </a:bodyPr>
          <a:lstStyle>
            <a:lvl1pPr marL="0" indent="0">
              <a:lnSpc>
                <a:spcPct val="100000"/>
              </a:lnSpc>
              <a:spcAft>
                <a:spcPts val="600"/>
              </a:spcAft>
              <a:buNone/>
              <a:defRPr sz="2000"/>
            </a:lvl1pPr>
            <a:lvl2pPr marL="800100" indent="-342900">
              <a:lnSpc>
                <a:spcPct val="100000"/>
              </a:lnSpc>
              <a:spcAft>
                <a:spcPts val="600"/>
              </a:spcAft>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8814D5F7-E70A-5F97-5C8F-95B9E1B6D492}"/>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3147497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a:normAutofit/>
          </a:bodyPr>
          <a:lstStyle>
            <a:lvl1pPr>
              <a:defRPr sz="2400"/>
            </a:lvl1pPr>
          </a:lstStyle>
          <a:p>
            <a:r>
              <a:rPr lang="en-US"/>
              <a:t>Click icon to add table</a:t>
            </a:r>
          </a:p>
        </p:txBody>
      </p:sp>
      <p:sp>
        <p:nvSpPr>
          <p:cNvPr id="2" name="Slide Number Placeholder 5">
            <a:extLst>
              <a:ext uri="{FF2B5EF4-FFF2-40B4-BE49-F238E27FC236}">
                <a16:creationId xmlns:a16="http://schemas.microsoft.com/office/drawing/2014/main" id="{05DA3688-07D1-82D9-6818-C95E9A69C2F1}"/>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947915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anchor="b">
            <a:normAutofit/>
          </a:bodyPr>
          <a:lstStyle>
            <a:lvl1pPr>
              <a:defRPr sz="6000">
                <a:solidFill>
                  <a:schemeClr val="bg1"/>
                </a:solidFill>
              </a:defRPr>
            </a:lvl1pPr>
          </a:lstStyle>
          <a:p>
            <a:r>
              <a:rPr lang="en-US"/>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anchor="ctr">
            <a:normAutofit/>
          </a:bodyPr>
          <a:lstStyle>
            <a:lvl1pPr marL="0" indent="0">
              <a:lnSpc>
                <a:spcPct val="100000"/>
              </a:lnSpc>
              <a:spcBef>
                <a:spcPts val="0"/>
              </a:spcBef>
              <a:spcAft>
                <a:spcPts val="1200"/>
              </a:spcAft>
              <a:buNone/>
              <a:defRPr sz="2000">
                <a:solidFill>
                  <a:schemeClr val="bg1"/>
                </a:solidFill>
              </a:defRPr>
            </a:lvl1pPr>
            <a:lvl2pPr marL="742950" indent="-285750">
              <a:lnSpc>
                <a:spcPct val="100000"/>
              </a:lnSpc>
              <a:spcBef>
                <a:spcPts val="0"/>
              </a:spcBef>
              <a:spcAft>
                <a:spcPts val="1200"/>
              </a:spcAft>
              <a:buFont typeface="Arial" panose="020B0604020202020204" pitchFamily="34" charset="0"/>
              <a:buChar char="•"/>
              <a:defRPr sz="1800">
                <a:solidFill>
                  <a:schemeClr val="bg1"/>
                </a:solidFill>
              </a:defRPr>
            </a:lvl2pPr>
            <a:lvl3pPr marL="1200150" indent="-285750">
              <a:lnSpc>
                <a:spcPct val="100000"/>
              </a:lnSpc>
              <a:spcBef>
                <a:spcPts val="0"/>
              </a:spcBef>
              <a:spcAft>
                <a:spcPts val="1200"/>
              </a:spcAft>
              <a:buFont typeface="Arial" panose="020B0604020202020204" pitchFamily="34" charset="0"/>
              <a:buChar char="•"/>
              <a:defRPr sz="1600">
                <a:solidFill>
                  <a:schemeClr val="bg1"/>
                </a:solidFill>
              </a:defRPr>
            </a:lvl3pPr>
            <a:lvl4pPr marL="1657350" indent="-285750">
              <a:lnSpc>
                <a:spcPct val="100000"/>
              </a:lnSpc>
              <a:spcBef>
                <a:spcPts val="0"/>
              </a:spcBef>
              <a:spcAft>
                <a:spcPts val="1200"/>
              </a:spcAft>
              <a:buFont typeface="Arial" panose="020B0604020202020204" pitchFamily="34" charset="0"/>
              <a:buChar char="•"/>
              <a:defRPr sz="1400">
                <a:solidFill>
                  <a:schemeClr val="bg1"/>
                </a:solidFill>
              </a:defRPr>
            </a:lvl4pPr>
            <a:lvl5pPr marL="2114550" indent="-285750">
              <a:lnSpc>
                <a:spcPct val="100000"/>
              </a:lnSpc>
              <a:spcBef>
                <a:spcPts val="0"/>
              </a:spcBef>
              <a:spcAft>
                <a:spcPts val="1200"/>
              </a:spcAft>
              <a:buFont typeface="Arial" panose="020B0604020202020204" pitchFamily="34" charset="0"/>
              <a:buChar char="•"/>
              <a:defRPr sz="1400">
                <a:solidFill>
                  <a:schemeClr val="bg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959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4" name="Picture 18" descr="http://www.clker.com/cliparts/k/f/U/j/T/3/michigan-svg-md.png">
            <a:extLst>
              <a:ext uri="{FF2B5EF4-FFF2-40B4-BE49-F238E27FC236}">
                <a16:creationId xmlns:a16="http://schemas.microsoft.com/office/drawing/2014/main" id="{AB55A3FF-E60C-4186-BEEA-D96AAC00C845}"/>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5" name="Text Box 17">
            <a:extLst>
              <a:ext uri="{FF2B5EF4-FFF2-40B4-BE49-F238E27FC236}">
                <a16:creationId xmlns:a16="http://schemas.microsoft.com/office/drawing/2014/main" id="{C2923602-E288-4886-92A3-57A976E13B87}"/>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3600" y="17526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59600" y="17526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18" descr="http://www.clker.com/cliparts/k/f/U/j/T/3/michigan-svg-md.png">
            <a:extLst>
              <a:ext uri="{FF2B5EF4-FFF2-40B4-BE49-F238E27FC236}">
                <a16:creationId xmlns:a16="http://schemas.microsoft.com/office/drawing/2014/main" id="{E55A9F40-7472-4CD0-9313-60EADBA6586D}"/>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6" name="Text Box 17">
            <a:extLst>
              <a:ext uri="{FF2B5EF4-FFF2-40B4-BE49-F238E27FC236}">
                <a16:creationId xmlns:a16="http://schemas.microsoft.com/office/drawing/2014/main" id="{CF64599E-8F4A-48A2-BDA6-420E0B7DBB7E}"/>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8" descr="http://www.clker.com/cliparts/k/f/U/j/T/3/michigan-svg-md.png">
            <a:extLst>
              <a:ext uri="{FF2B5EF4-FFF2-40B4-BE49-F238E27FC236}">
                <a16:creationId xmlns:a16="http://schemas.microsoft.com/office/drawing/2014/main" id="{15713170-62E9-4DC0-AA12-7ADB60CEB5C9}"/>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8" name="Text Box 17">
            <a:extLst>
              <a:ext uri="{FF2B5EF4-FFF2-40B4-BE49-F238E27FC236}">
                <a16:creationId xmlns:a16="http://schemas.microsoft.com/office/drawing/2014/main" id="{3F637088-1DF9-4C0A-86AC-B44E00C61ECA}"/>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18" descr="http://www.clker.com/cliparts/k/f/U/j/T/3/michigan-svg-md.png">
            <a:extLst>
              <a:ext uri="{FF2B5EF4-FFF2-40B4-BE49-F238E27FC236}">
                <a16:creationId xmlns:a16="http://schemas.microsoft.com/office/drawing/2014/main" id="{3FB67AF0-A316-4A48-90DF-C75EEC01E0BD}"/>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4" name="Text Box 17">
            <a:extLst>
              <a:ext uri="{FF2B5EF4-FFF2-40B4-BE49-F238E27FC236}">
                <a16:creationId xmlns:a16="http://schemas.microsoft.com/office/drawing/2014/main" id="{E6A67F02-C7C7-46F4-A825-01B244165AB0}"/>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8" descr="http://www.clker.com/cliparts/k/f/U/j/T/3/michigan-svg-md.png">
            <a:extLst>
              <a:ext uri="{FF2B5EF4-FFF2-40B4-BE49-F238E27FC236}">
                <a16:creationId xmlns:a16="http://schemas.microsoft.com/office/drawing/2014/main" id="{A42A85D2-B3B2-46EB-BC5D-B3BE3D131F38}"/>
              </a:ext>
            </a:extLst>
          </p:cNvPr>
          <p:cNvPicPr>
            <a:picLocks noChangeAspect="1" noChangeArrowheads="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53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74302" y="6211094"/>
            <a:ext cx="582402" cy="531812"/>
          </a:xfrm>
          <a:prstGeom prst="rect">
            <a:avLst/>
          </a:prstGeom>
          <a:noFill/>
          <a:effectLst/>
        </p:spPr>
      </p:pic>
      <p:sp>
        <p:nvSpPr>
          <p:cNvPr id="3" name="Text Box 17">
            <a:extLst>
              <a:ext uri="{FF2B5EF4-FFF2-40B4-BE49-F238E27FC236}">
                <a16:creationId xmlns:a16="http://schemas.microsoft.com/office/drawing/2014/main" id="{26BAF67E-D48C-43F3-99BE-A95AEEFCD8EC}"/>
              </a:ext>
            </a:extLst>
          </p:cNvPr>
          <p:cNvSpPr txBox="1">
            <a:spLocks noChangeArrowheads="1"/>
          </p:cNvSpPr>
          <p:nvPr userDrawn="1"/>
        </p:nvSpPr>
        <p:spPr bwMode="auto">
          <a:xfrm>
            <a:off x="9601200" y="6326187"/>
            <a:ext cx="1828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US" sz="1200" dirty="0">
                <a:solidFill>
                  <a:schemeClr val="accent1">
                    <a:lumMod val="90000"/>
                  </a:schemeClr>
                </a:solidFill>
                <a:latin typeface="Bookman Old Style" panose="02050604050505020204" pitchFamily="18" charset="0"/>
              </a:rPr>
              <a:t>Michigan State Council</a:t>
            </a:r>
          </a:p>
          <a:p>
            <a:pPr eaLnBrk="0" hangingPunct="0"/>
            <a:endParaRPr lang="en-US" sz="300" dirty="0">
              <a:solidFill>
                <a:schemeClr val="accent1">
                  <a:lumMod val="90000"/>
                </a:schemeClr>
              </a:solidFill>
              <a:latin typeface="Bookman Old Style" panose="02050604050505020204" pitchFamily="18" charset="0"/>
            </a:endParaRPr>
          </a:p>
          <a:p>
            <a:pPr eaLnBrk="0" hangingPunct="0"/>
            <a:r>
              <a:rPr lang="en-US" sz="1200" dirty="0">
                <a:solidFill>
                  <a:schemeClr val="accent1">
                    <a:lumMod val="90000"/>
                  </a:schemeClr>
                </a:solidFill>
                <a:latin typeface="Bookman Old Style" panose="02050604050505020204" pitchFamily="18" charset="0"/>
              </a:rPr>
              <a:t>Knights of Columbus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en.wikipedia.org/wiki/Knights_of_Columbus"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6" name="Rectangle 2"/>
          <p:cNvSpPr>
            <a:spLocks noGrp="1" noChangeArrowheads="1"/>
          </p:cNvSpPr>
          <p:nvPr>
            <p:ph type="title"/>
          </p:nvPr>
        </p:nvSpPr>
        <p:spPr bwMode="auto">
          <a:xfrm>
            <a:off x="2032000" y="381000"/>
            <a:ext cx="955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2" name="Rectangle 3"/>
          <p:cNvSpPr>
            <a:spLocks noGrp="1" noChangeArrowheads="1"/>
          </p:cNvSpPr>
          <p:nvPr>
            <p:ph type="body" idx="1"/>
          </p:nvPr>
        </p:nvSpPr>
        <p:spPr bwMode="auto">
          <a:xfrm>
            <a:off x="2133600" y="1752600"/>
            <a:ext cx="9448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23" r:id="rId13"/>
    <p:sldLayoutId id="2147483724" r:id="rId14"/>
  </p:sldLayoutIdLst>
  <p:txStyles>
    <p:titleStyle>
      <a:lvl1pPr algn="ctr" rtl="0" eaLnBrk="1" fontAlgn="base" hangingPunct="1">
        <a:spcBef>
          <a:spcPct val="0"/>
        </a:spcBef>
        <a:spcAft>
          <a:spcPct val="0"/>
        </a:spcAft>
        <a:defRPr sz="4400" b="1">
          <a:solidFill>
            <a:schemeClr val="tx1"/>
          </a:solidFill>
          <a:latin typeface="+mj-lt"/>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p:titleStyle>
    <p:bodyStyle>
      <a:lvl1pPr marL="342900" indent="-342900" algn="l" rtl="0" eaLnBrk="1" fontAlgn="base" hangingPunct="1">
        <a:spcBef>
          <a:spcPct val="20000"/>
        </a:spcBef>
        <a:spcAft>
          <a:spcPct val="0"/>
        </a:spcAft>
        <a:buFontTx/>
        <a:buBlip>
          <a:blip r:embed="rId17">
            <a:extLst>
              <a:ext uri="{837473B0-CC2E-450A-ABE3-18F120FF3D39}">
                <a1611:picAttrSrcUrl xmlns:a1611="http://schemas.microsoft.com/office/drawing/2016/11/main" r:id="rId18"/>
              </a:ext>
            </a:extLst>
          </a:blip>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FontTx/>
        <a:buBlip>
          <a:blip r:embed="rId17">
            <a:extLst>
              <a:ext uri="{837473B0-CC2E-450A-ABE3-18F120FF3D39}">
                <a1611:picAttrSrcUrl xmlns:a1611="http://schemas.microsoft.com/office/drawing/2016/11/main" r:id="rId18"/>
              </a:ext>
            </a:extLst>
          </a:blip>
        </a:buBlip>
        <a:defRPr sz="2800">
          <a:solidFill>
            <a:schemeClr val="tx1"/>
          </a:solidFill>
          <a:latin typeface="+mn-lt"/>
        </a:defRPr>
      </a:lvl2pPr>
      <a:lvl3pPr marL="1143000" indent="-228600" algn="l" rtl="0" eaLnBrk="1" fontAlgn="base" hangingPunct="1">
        <a:spcBef>
          <a:spcPct val="20000"/>
        </a:spcBef>
        <a:spcAft>
          <a:spcPct val="0"/>
        </a:spcAft>
        <a:buFontTx/>
        <a:buBlip>
          <a:blip r:embed="rId17">
            <a:extLst>
              <a:ext uri="{837473B0-CC2E-450A-ABE3-18F120FF3D39}">
                <a1611:picAttrSrcUrl xmlns:a1611="http://schemas.microsoft.com/office/drawing/2016/11/main" r:id="rId18"/>
              </a:ext>
            </a:extLst>
          </a:blip>
        </a:buBlip>
        <a:defRPr sz="2400">
          <a:solidFill>
            <a:schemeClr val="tx1"/>
          </a:solidFill>
          <a:latin typeface="+mn-lt"/>
        </a:defRPr>
      </a:lvl3pPr>
      <a:lvl4pPr marL="1600200" indent="-228600" algn="l" rtl="0" eaLnBrk="1" fontAlgn="base" hangingPunct="1">
        <a:spcBef>
          <a:spcPct val="20000"/>
        </a:spcBef>
        <a:spcAft>
          <a:spcPct val="0"/>
        </a:spcAft>
        <a:buFontTx/>
        <a:buBlip>
          <a:blip r:embed="rId17">
            <a:extLst>
              <a:ext uri="{837473B0-CC2E-450A-ABE3-18F120FF3D39}">
                <a1611:picAttrSrcUrl xmlns:a1611="http://schemas.microsoft.com/office/drawing/2016/11/main" r:id="rId18"/>
              </a:ext>
            </a:extLst>
          </a:blip>
        </a:buBlip>
        <a:defRPr sz="2000">
          <a:solidFill>
            <a:schemeClr val="tx1"/>
          </a:solidFill>
          <a:latin typeface="+mn-lt"/>
        </a:defRPr>
      </a:lvl4pPr>
      <a:lvl5pPr marL="2057400" indent="-228600" algn="l" rtl="0" eaLnBrk="1" fontAlgn="base" hangingPunct="1">
        <a:spcBef>
          <a:spcPct val="20000"/>
        </a:spcBef>
        <a:spcAft>
          <a:spcPct val="0"/>
        </a:spcAft>
        <a:buFontTx/>
        <a:buBlip>
          <a:blip r:embed="rId17">
            <a:extLst>
              <a:ext uri="{837473B0-CC2E-450A-ABE3-18F120FF3D39}">
                <a1611:picAttrSrcUrl xmlns:a1611="http://schemas.microsoft.com/office/drawing/2016/11/main" r:id="rId18"/>
              </a:ext>
            </a:extLst>
          </a:blip>
        </a:buBlip>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2F216-62F1-7E0B-63FD-51C27CDA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1F31D-B959-2AD8-9208-FF08B574D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endParaRPr lang="en-US"/>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endParaRPr lang="en-US"/>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412136" y="5943601"/>
            <a:ext cx="968983" cy="651912"/>
          </a:xfrm>
          <a:prstGeom prst="rect">
            <a:avLst/>
          </a:prstGeom>
        </p:spPr>
        <p:txBody>
          <a:bodyPr vert="horz" lIns="91440" tIns="45720" rIns="91440" bIns="45720" rtlCol="0" anchor="ctr"/>
          <a:lstStyle>
            <a:lvl1pPr algn="ctr">
              <a:defRPr sz="1200" b="1" spc="150" baseline="0">
                <a:solidFill>
                  <a:schemeClr val="tx1"/>
                </a:solidFill>
                <a:latin typeface="+mn-lt"/>
              </a:defRPr>
            </a:lvl1pPr>
          </a:lstStyle>
          <a:p>
            <a:fld id="{18D65601-5AE2-46FC-B138-694DDD2B510D}" type="slidenum">
              <a:rPr lang="en-US" smtClean="0"/>
              <a:pPr/>
              <a:t>‹#›</a:t>
            </a:fld>
            <a:endParaRPr lang="en-US"/>
          </a:p>
        </p:txBody>
      </p:sp>
    </p:spTree>
    <p:extLst>
      <p:ext uri="{BB962C8B-B14F-4D97-AF65-F5344CB8AC3E}">
        <p14:creationId xmlns:p14="http://schemas.microsoft.com/office/powerpoint/2010/main" val="116077789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hyperlink" Target="http://www.asliceofsmithlife.com/2016/12/advent-feast-days-dec-12-feast-of-our.html" TargetMode="External"/><Relationship Id="rId2" Type="http://schemas.openxmlformats.org/officeDocument/2006/relationships/image" Target="../media/image13.jpeg"/><Relationship Id="rId1" Type="http://schemas.openxmlformats.org/officeDocument/2006/relationships/slideLayout" Target="../slideLayouts/slideLayout23.xml"/><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atholicfaithsharing.blogspot.com/2013/08/importance-of-rosary.html" TargetMode="External"/><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en.wikipedia.org/wiki/Knights_of_Columbu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xxx@mikofc.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hyperlink" Target="https://www.wallpaperflare.com/christianity-jesus-christ-religion-virgin-mary-collage-wallpaper-cepsv" TargetMode="External"/><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kofc.org/en/what-we-do/faith-in-action-programs/faith/into-the-breach.html" TargetMode="Externa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hyperlink" Target="https://it.wikipedia.org/wiki/Sacro_Cuore_di_Ges%C3%B9" TargetMode="External"/><Relationship Id="rId2" Type="http://schemas.openxmlformats.org/officeDocument/2006/relationships/image" Target="../media/image10.jpeg"/><Relationship Id="rId1" Type="http://schemas.openxmlformats.org/officeDocument/2006/relationships/slideLayout" Target="../slideLayouts/slideLayout21.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19800" y="1066800"/>
            <a:ext cx="5638800" cy="1569660"/>
          </a:xfrm>
          <a:prstGeom prst="rect">
            <a:avLst/>
          </a:prstGeom>
        </p:spPr>
        <p:txBody>
          <a:bodyPr wrap="square">
            <a:spAutoFit/>
          </a:bodyPr>
          <a:lstStyle/>
          <a:p>
            <a:pPr algn="ctr">
              <a:tabLst>
                <a:tab pos="1600200" algn="ctr"/>
                <a:tab pos="5543550" algn="ctr"/>
              </a:tabLst>
            </a:pPr>
            <a:r>
              <a:rPr lang="en-US" sz="3600" dirty="0">
                <a:effectLst>
                  <a:outerShdw blurRad="38100" dist="38100" dir="2700000" algn="tl">
                    <a:srgbClr val="000000">
                      <a:alpha val="43137"/>
                    </a:srgbClr>
                  </a:outerShdw>
                </a:effectLst>
                <a:latin typeface="Aachen BT" panose="02040806020206050204" pitchFamily="18" charset="0"/>
                <a:ea typeface="Times New Roman" panose="02020603050405020304" pitchFamily="18" charset="0"/>
                <a:cs typeface="Aachen BT" panose="02040806020206050204" pitchFamily="18" charset="0"/>
              </a:rPr>
              <a:t>Welcome to the Summer Diocesan Meeting</a:t>
            </a:r>
            <a:endParaRPr lang="en-US" sz="36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algn="ctr">
              <a:tabLst>
                <a:tab pos="1600200" algn="ctr"/>
                <a:tab pos="5543550" algn="ctr"/>
              </a:tabLst>
            </a:pPr>
            <a:r>
              <a:rPr lang="en-US" sz="2400" dirty="0">
                <a:effectLst>
                  <a:outerShdw blurRad="38100" dist="38100" dir="2700000" algn="tl">
                    <a:srgbClr val="000000">
                      <a:alpha val="43137"/>
                    </a:srgbClr>
                  </a:outerShdw>
                </a:effectLst>
                <a:latin typeface="Aachen BT" panose="02040806020206050204" pitchFamily="18" charset="0"/>
                <a:ea typeface="Times New Roman" panose="02020603050405020304" pitchFamily="18" charset="0"/>
                <a:cs typeface="Aachen BT" panose="02040806020206050204" pitchFamily="18" charset="0"/>
              </a:rPr>
              <a:t>An Invitation to Come SOAR with Us</a:t>
            </a:r>
            <a:endParaRPr lang="en-US" sz="14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050" name="Picture 2" descr="Isaiah 40:31 in 2020 | Eagle pictures, Christian posters, Christian ...">
            <a:extLst>
              <a:ext uri="{FF2B5EF4-FFF2-40B4-BE49-F238E27FC236}">
                <a16:creationId xmlns:a16="http://schemas.microsoft.com/office/drawing/2014/main" id="{45016BF8-6926-6ED5-AE33-6F07D6CBE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
            <a:ext cx="4191000" cy="6286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2FCE6A9-E149-8A96-CC8F-3E62669FB432}"/>
              </a:ext>
            </a:extLst>
          </p:cNvPr>
          <p:cNvSpPr txBox="1"/>
          <p:nvPr/>
        </p:nvSpPr>
        <p:spPr>
          <a:xfrm>
            <a:off x="6477000" y="2889409"/>
            <a:ext cx="5410200" cy="2215991"/>
          </a:xfrm>
          <a:prstGeom prst="rect">
            <a:avLst/>
          </a:prstGeom>
          <a:noFill/>
        </p:spPr>
        <p:txBody>
          <a:bodyPr wrap="square" rtlCol="0">
            <a:spAutoFit/>
          </a:bodyPr>
          <a:lstStyle/>
          <a:p>
            <a:r>
              <a:rPr lang="en-US" sz="2400" b="1" u="sng"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Aptos" panose="020B0004020202020204" pitchFamily="34" charset="0"/>
              </a:rPr>
              <a:t>S</a:t>
            </a:r>
            <a:r>
              <a:rPr lang="en-US" sz="2400" dirty="0">
                <a:effectLst/>
                <a:latin typeface="Aptos" panose="020B0004020202020204" pitchFamily="34" charset="0"/>
                <a:ea typeface="Aptos" panose="020B0004020202020204" pitchFamily="34" charset="0"/>
                <a:cs typeface="Aptos" panose="020B0004020202020204" pitchFamily="34" charset="0"/>
              </a:rPr>
              <a:t>ervice – What Life is About</a:t>
            </a:r>
          </a:p>
          <a:p>
            <a:pPr marL="1603375" indent="-1603375"/>
            <a:r>
              <a:rPr lang="en-US" sz="2400" b="1" u="sng"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Aptos" panose="020B0004020202020204" pitchFamily="34" charset="0"/>
              </a:rPr>
              <a:t>O</a:t>
            </a:r>
            <a:r>
              <a:rPr lang="en-US" sz="2400" dirty="0">
                <a:effectLst/>
                <a:latin typeface="Aptos" panose="020B0004020202020204" pitchFamily="34" charset="0"/>
                <a:ea typeface="Aptos" panose="020B0004020202020204" pitchFamily="34" charset="0"/>
                <a:cs typeface="Aptos" panose="020B0004020202020204" pitchFamily="34" charset="0"/>
              </a:rPr>
              <a:t>ptimism – The Faith that Leads to Achievement</a:t>
            </a:r>
          </a:p>
          <a:p>
            <a:r>
              <a:rPr lang="en-US" sz="2400" b="1" u="sng"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Aptos" panose="020B0004020202020204" pitchFamily="34" charset="0"/>
              </a:rPr>
              <a:t>A</a:t>
            </a:r>
            <a:r>
              <a:rPr lang="en-US" sz="2400" dirty="0">
                <a:effectLst/>
                <a:latin typeface="Aptos" panose="020B0004020202020204" pitchFamily="34" charset="0"/>
                <a:ea typeface="Aptos" panose="020B0004020202020204" pitchFamily="34" charset="0"/>
                <a:cs typeface="Aptos" panose="020B0004020202020204" pitchFamily="34" charset="0"/>
              </a:rPr>
              <a:t>spire – to Accomplish Great Deeds</a:t>
            </a:r>
          </a:p>
          <a:p>
            <a:r>
              <a:rPr lang="en-US" sz="2400" b="1" u="sng"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Aptos" panose="020B0004020202020204" pitchFamily="34" charset="0"/>
              </a:rPr>
              <a:t>R</a:t>
            </a:r>
            <a:r>
              <a:rPr lang="en-US" sz="2400" dirty="0">
                <a:effectLst/>
                <a:latin typeface="Aptos" panose="020B0004020202020204" pitchFamily="34" charset="0"/>
                <a:ea typeface="Aptos" panose="020B0004020202020204" pitchFamily="34" charset="0"/>
                <a:cs typeface="Aptos" panose="020B0004020202020204" pitchFamily="34" charset="0"/>
              </a:rPr>
              <a:t>esponsibility – to do Your Duty</a:t>
            </a:r>
          </a:p>
          <a:p>
            <a:endParaRPr lang="en-US" dirty="0"/>
          </a:p>
        </p:txBody>
      </p:sp>
    </p:spTree>
    <p:extLst>
      <p:ext uri="{BB962C8B-B14F-4D97-AF65-F5344CB8AC3E}">
        <p14:creationId xmlns:p14="http://schemas.microsoft.com/office/powerpoint/2010/main" val="1637372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5D951B-D6C0-AB0A-0FFD-23670BE643EE}"/>
              </a:ext>
            </a:extLst>
          </p:cNvPr>
          <p:cNvSpPr>
            <a:spLocks noGrp="1"/>
          </p:cNvSpPr>
          <p:nvPr>
            <p:ph sz="quarter" idx="12"/>
          </p:nvPr>
        </p:nvSpPr>
        <p:spPr>
          <a:xfrm>
            <a:off x="914414" y="7056408"/>
            <a:ext cx="18154612" cy="11144471"/>
          </a:xfrm>
        </p:spPr>
        <p:txBody>
          <a:bodyPr/>
          <a:lstStyle/>
          <a:p>
            <a:endParaRPr lang="en-US"/>
          </a:p>
        </p:txBody>
      </p:sp>
      <p:sp>
        <p:nvSpPr>
          <p:cNvPr id="2" name="Content Placeholder 1">
            <a:extLst>
              <a:ext uri="{FF2B5EF4-FFF2-40B4-BE49-F238E27FC236}">
                <a16:creationId xmlns:a16="http://schemas.microsoft.com/office/drawing/2014/main" id="{F7CE9E18-F4C2-3B3A-348B-BE5512664CA8}"/>
              </a:ext>
            </a:extLst>
          </p:cNvPr>
          <p:cNvSpPr>
            <a:spLocks noGrp="1"/>
          </p:cNvSpPr>
          <p:nvPr>
            <p:ph sz="quarter" idx="11"/>
          </p:nvPr>
        </p:nvSpPr>
        <p:spPr>
          <a:xfrm>
            <a:off x="5191727" y="2057401"/>
            <a:ext cx="6085857" cy="4119463"/>
          </a:xfrm>
        </p:spPr>
        <p:txBody>
          <a:bodyPr/>
          <a:lstStyle/>
          <a:p>
            <a:pPr algn="l">
              <a:spcAft>
                <a:spcPts val="1875"/>
              </a:spcAft>
            </a:pPr>
            <a:r>
              <a:rPr lang="en-US" b="1" i="0" dirty="0">
                <a:solidFill>
                  <a:srgbClr val="000000"/>
                </a:solidFill>
                <a:effectLst/>
                <a:latin typeface="proxima-nova-extra-condensed"/>
              </a:rPr>
              <a:t>A HIGHER PURPOSE</a:t>
            </a:r>
          </a:p>
          <a:p>
            <a:pPr algn="l">
              <a:lnSpc>
                <a:spcPts val="1800"/>
              </a:lnSpc>
              <a:spcAft>
                <a:spcPts val="1500"/>
              </a:spcAft>
            </a:pPr>
            <a:r>
              <a:rPr lang="en-US" b="0" dirty="0">
                <a:solidFill>
                  <a:srgbClr val="000000"/>
                </a:solidFill>
                <a:effectLst/>
                <a:latin typeface="Arial" panose="020B0604020202020204" pitchFamily="34" charset="0"/>
              </a:rPr>
              <a:t>Keep the faith alive by supporting our seminarians and men and women religious postulants and novices. As the strong right arm of the church, Knights of Columbus are committed to providing moral, financial and spiritual support to our future priests and religious at all stages of their formation. A featured program, RSVP counts for two credits toward the Columbian Award.</a:t>
            </a:r>
          </a:p>
          <a:p>
            <a:endParaRPr lang="en-US" dirty="0"/>
          </a:p>
        </p:txBody>
      </p:sp>
      <p:sp>
        <p:nvSpPr>
          <p:cNvPr id="5" name="Slide Number Placeholder 4">
            <a:extLst>
              <a:ext uri="{FF2B5EF4-FFF2-40B4-BE49-F238E27FC236}">
                <a16:creationId xmlns:a16="http://schemas.microsoft.com/office/drawing/2014/main" id="{25756543-DA8C-CEE2-0E13-19DE61C1349B}"/>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pic>
        <p:nvPicPr>
          <p:cNvPr id="5122" name="Picture 2" descr="Entrance procession to a mass in a church">
            <a:extLst>
              <a:ext uri="{FF2B5EF4-FFF2-40B4-BE49-F238E27FC236}">
                <a16:creationId xmlns:a16="http://schemas.microsoft.com/office/drawing/2014/main" id="{942C575D-C385-A58C-2589-9AB4133ED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1933"/>
            <a:ext cx="4419600" cy="37509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23" name="Picture 3" descr="Knights of Columbus seminarian pausing for a photo">
            <a:extLst>
              <a:ext uri="{FF2B5EF4-FFF2-40B4-BE49-F238E27FC236}">
                <a16:creationId xmlns:a16="http://schemas.microsoft.com/office/drawing/2014/main" id="{9ED6B610-8D7C-FB81-5F5A-D3283EA49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73223"/>
            <a:ext cx="4681458" cy="27527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CCADEEB8-F5E0-8892-4D98-698FDFD1E6BF}"/>
              </a:ext>
            </a:extLst>
          </p:cNvPr>
          <p:cNvSpPr>
            <a:spLocks noGrp="1"/>
          </p:cNvSpPr>
          <p:nvPr>
            <p:ph type="title"/>
          </p:nvPr>
        </p:nvSpPr>
        <p:spPr>
          <a:xfrm>
            <a:off x="5191727" y="503852"/>
            <a:ext cx="6085860" cy="885001"/>
          </a:xfrm>
        </p:spPr>
        <p:txBody>
          <a:bodyPr/>
          <a:lstStyle/>
          <a:p>
            <a:r>
              <a:rPr lang="en-US"/>
              <a:t>Refund Support Vocations</a:t>
            </a:r>
          </a:p>
        </p:txBody>
      </p:sp>
    </p:spTree>
    <p:extLst>
      <p:ext uri="{BB962C8B-B14F-4D97-AF65-F5344CB8AC3E}">
        <p14:creationId xmlns:p14="http://schemas.microsoft.com/office/powerpoint/2010/main" val="2302010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D94129-1999-7159-E6E3-7D6C478655BD}"/>
              </a:ext>
            </a:extLst>
          </p:cNvPr>
          <p:cNvSpPr>
            <a:spLocks noGrp="1"/>
          </p:cNvSpPr>
          <p:nvPr>
            <p:ph type="sldNum" sz="quarter" idx="15"/>
          </p:nvPr>
        </p:nvSpPr>
        <p:spPr>
          <a:xfrm>
            <a:off x="412136" y="5943601"/>
            <a:ext cx="968983" cy="65191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sp>
        <p:nvSpPr>
          <p:cNvPr id="3" name="Content Placeholder 2">
            <a:extLst>
              <a:ext uri="{FF2B5EF4-FFF2-40B4-BE49-F238E27FC236}">
                <a16:creationId xmlns:a16="http://schemas.microsoft.com/office/drawing/2014/main" id="{43B3004F-891E-E0B4-FC2D-A5949EC33A3D}"/>
              </a:ext>
            </a:extLst>
          </p:cNvPr>
          <p:cNvSpPr>
            <a:spLocks noGrp="1"/>
          </p:cNvSpPr>
          <p:nvPr>
            <p:ph sz="quarter" idx="11"/>
          </p:nvPr>
        </p:nvSpPr>
        <p:spPr>
          <a:xfrm>
            <a:off x="6787262" y="2052736"/>
            <a:ext cx="4490320" cy="1831367"/>
          </a:xfrm>
        </p:spPr>
        <p:txBody>
          <a:bodyPr/>
          <a:lstStyle/>
          <a:p>
            <a:r>
              <a:rPr lang="en-US"/>
              <a:t>The Silver Rose will be making its way through our State again in 2025. When I know the date it will be transferred  to Michigan, I will start setting the dates of availability</a:t>
            </a:r>
          </a:p>
        </p:txBody>
      </p:sp>
      <p:pic>
        <p:nvPicPr>
          <p:cNvPr id="6" name="Picture 5" descr="A collage of flowers and a picture of a virgin&#10;&#10;Description automatically generated">
            <a:extLst>
              <a:ext uri="{FF2B5EF4-FFF2-40B4-BE49-F238E27FC236}">
                <a16:creationId xmlns:a16="http://schemas.microsoft.com/office/drawing/2014/main" id="{C38732A3-81DC-75A4-7834-9BB12D849A8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81119" y="457200"/>
            <a:ext cx="4375809" cy="5598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a:extLst>
              <a:ext uri="{FF2B5EF4-FFF2-40B4-BE49-F238E27FC236}">
                <a16:creationId xmlns:a16="http://schemas.microsoft.com/office/drawing/2014/main" id="{FF725AF3-A022-F09C-5C12-05328FE6C302}"/>
              </a:ext>
            </a:extLst>
          </p:cNvPr>
          <p:cNvSpPr txBox="1"/>
          <p:nvPr/>
        </p:nvSpPr>
        <p:spPr>
          <a:xfrm>
            <a:off x="822121" y="6858000"/>
            <a:ext cx="536056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Univers Light"/>
                <a:ea typeface="+mn-ea"/>
                <a:cs typeface="+mn-cs"/>
                <a:hlinkClick r:id="rId3" tooltip="http://www.asliceofsmithlife.com/2016/12/advent-feast-days-dec-12-feast-of-our.html"/>
              </a:rPr>
              <a:t>This Photo</a:t>
            </a:r>
            <a:r>
              <a:rPr kumimoji="0" lang="en-US" sz="900" b="0" i="0" u="none" strike="noStrike" kern="1200" cap="none" spc="0" normalizeH="0" baseline="0" noProof="0">
                <a:ln>
                  <a:noFill/>
                </a:ln>
                <a:solidFill>
                  <a:prstClr val="black"/>
                </a:solidFill>
                <a:effectLst/>
                <a:uLnTx/>
                <a:uFillTx/>
                <a:latin typeface="Univers Light"/>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Univers Light"/>
                <a:ea typeface="+mn-ea"/>
                <a:cs typeface="+mn-cs"/>
                <a:hlinkClick r:id="rId4"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Univers Light"/>
              <a:ea typeface="+mn-ea"/>
              <a:cs typeface="+mn-cs"/>
            </a:endParaRPr>
          </a:p>
        </p:txBody>
      </p:sp>
    </p:spTree>
    <p:extLst>
      <p:ext uri="{BB962C8B-B14F-4D97-AF65-F5344CB8AC3E}">
        <p14:creationId xmlns:p14="http://schemas.microsoft.com/office/powerpoint/2010/main" val="82250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5AA6ED-97F0-825D-71BB-D4D461E7870C}"/>
              </a:ext>
            </a:extLst>
          </p:cNvPr>
          <p:cNvSpPr>
            <a:spLocks noGrp="1"/>
          </p:cNvSpPr>
          <p:nvPr>
            <p:ph type="title"/>
          </p:nvPr>
        </p:nvSpPr>
        <p:spPr>
          <a:xfrm>
            <a:off x="1468814" y="503852"/>
            <a:ext cx="9808773" cy="1427585"/>
          </a:xfrm>
        </p:spPr>
        <p:txBody>
          <a:bodyPr/>
          <a:lstStyle/>
          <a:p>
            <a:r>
              <a:rPr lang="en-US"/>
              <a:t>The Living Rosary</a:t>
            </a:r>
            <a:endParaRPr lang="en-ZA"/>
          </a:p>
        </p:txBody>
      </p:sp>
      <p:sp>
        <p:nvSpPr>
          <p:cNvPr id="2" name="Content Placeholder 1">
            <a:extLst>
              <a:ext uri="{FF2B5EF4-FFF2-40B4-BE49-F238E27FC236}">
                <a16:creationId xmlns:a16="http://schemas.microsoft.com/office/drawing/2014/main" id="{6059FD0C-3CC0-6307-C5F3-CCBE0B14A19F}"/>
              </a:ext>
            </a:extLst>
          </p:cNvPr>
          <p:cNvSpPr>
            <a:spLocks noGrp="1"/>
          </p:cNvSpPr>
          <p:nvPr>
            <p:ph sz="quarter" idx="11"/>
          </p:nvPr>
        </p:nvSpPr>
        <p:spPr>
          <a:xfrm>
            <a:off x="1468814" y="2057400"/>
            <a:ext cx="3091027" cy="3867538"/>
          </a:xfrm>
        </p:spPr>
        <p:txBody>
          <a:bodyPr/>
          <a:lstStyle/>
          <a:p>
            <a:r>
              <a:rPr lang="en-US"/>
              <a:t>The Living Rosary will be held on the Lansing Capital Lawn on September 13, 2025.</a:t>
            </a:r>
          </a:p>
          <a:p>
            <a:r>
              <a:rPr lang="en-US"/>
              <a:t>The importance of this date is that our Holy Mother had her apparition on the 13</a:t>
            </a:r>
            <a:r>
              <a:rPr lang="en-US" baseline="30000"/>
              <a:t>th</a:t>
            </a:r>
            <a:r>
              <a:rPr lang="en-US"/>
              <a:t> of the month</a:t>
            </a:r>
          </a:p>
        </p:txBody>
      </p:sp>
      <p:sp>
        <p:nvSpPr>
          <p:cNvPr id="3" name="Slide Number Placeholder 2">
            <a:extLst>
              <a:ext uri="{FF2B5EF4-FFF2-40B4-BE49-F238E27FC236}">
                <a16:creationId xmlns:a16="http://schemas.microsoft.com/office/drawing/2014/main" id="{71592F51-55CE-19DC-B632-AD19560BA9D1}"/>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pic>
        <p:nvPicPr>
          <p:cNvPr id="7" name="Picture 6" descr="A close-up of a rosary">
            <a:extLst>
              <a:ext uri="{FF2B5EF4-FFF2-40B4-BE49-F238E27FC236}">
                <a16:creationId xmlns:a16="http://schemas.microsoft.com/office/drawing/2014/main" id="{AC1983CA-B91E-F118-D162-5849E2DBD02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257800" y="1524000"/>
            <a:ext cx="3327400" cy="396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24546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FFCC8-C04D-0071-3B14-4AF828E000B0}"/>
              </a:ext>
            </a:extLst>
          </p:cNvPr>
          <p:cNvSpPr>
            <a:spLocks noGrp="1"/>
          </p:cNvSpPr>
          <p:nvPr>
            <p:ph type="title"/>
          </p:nvPr>
        </p:nvSpPr>
        <p:spPr>
          <a:xfrm>
            <a:off x="1468814" y="503853"/>
            <a:ext cx="9808773" cy="1086822"/>
          </a:xfrm>
        </p:spPr>
        <p:txBody>
          <a:bodyPr/>
          <a:lstStyle/>
          <a:p>
            <a:r>
              <a:rPr lang="en-US"/>
              <a:t>Sacramental Gifts</a:t>
            </a:r>
            <a:endParaRPr lang="en-ZA"/>
          </a:p>
        </p:txBody>
      </p:sp>
      <p:sp>
        <p:nvSpPr>
          <p:cNvPr id="6" name="Content Placeholder 5">
            <a:extLst>
              <a:ext uri="{FF2B5EF4-FFF2-40B4-BE49-F238E27FC236}">
                <a16:creationId xmlns:a16="http://schemas.microsoft.com/office/drawing/2014/main" id="{9F0E1748-5A63-CCAD-65B2-FB5DB78846F2}"/>
              </a:ext>
            </a:extLst>
          </p:cNvPr>
          <p:cNvSpPr>
            <a:spLocks noGrp="1"/>
          </p:cNvSpPr>
          <p:nvPr>
            <p:ph sz="quarter" idx="10"/>
          </p:nvPr>
        </p:nvSpPr>
        <p:spPr>
          <a:xfrm>
            <a:off x="2178142" y="1520065"/>
            <a:ext cx="5787060" cy="4076010"/>
          </a:xfrm>
        </p:spPr>
        <p:txBody>
          <a:bodyPr>
            <a:normAutofit/>
          </a:bodyPr>
          <a:lstStyle/>
          <a:p>
            <a:r>
              <a:rPr lang="en-US"/>
              <a:t>Consistent rehearsal</a:t>
            </a:r>
          </a:p>
          <a:p>
            <a:pPr lvl="1"/>
            <a:r>
              <a:rPr lang="en-US"/>
              <a:t>Strengthen your familiarity</a:t>
            </a:r>
          </a:p>
          <a:p>
            <a:r>
              <a:rPr lang="en-US"/>
              <a:t>Refine delivery style</a:t>
            </a:r>
          </a:p>
          <a:p>
            <a:pPr lvl="1"/>
            <a:r>
              <a:rPr lang="en-US"/>
              <a:t>Pacing, tone, and emphasis</a:t>
            </a:r>
          </a:p>
          <a:p>
            <a:r>
              <a:rPr lang="en-US"/>
              <a:t>Timing and transitions</a:t>
            </a:r>
          </a:p>
          <a:p>
            <a:pPr lvl="1"/>
            <a:r>
              <a:rPr lang="en-US"/>
              <a:t>Aim for seamless, professional delivery</a:t>
            </a:r>
          </a:p>
          <a:p>
            <a:r>
              <a:rPr lang="en-US"/>
              <a:t>Practice audience</a:t>
            </a:r>
          </a:p>
          <a:p>
            <a:pPr lvl="1"/>
            <a:r>
              <a:rPr lang="en-US"/>
              <a:t>Enlist colleagues to listen &amp; provide feedback</a:t>
            </a:r>
          </a:p>
        </p:txBody>
      </p:sp>
      <p:sp>
        <p:nvSpPr>
          <p:cNvPr id="7" name="Content Placeholder 6">
            <a:extLst>
              <a:ext uri="{FF2B5EF4-FFF2-40B4-BE49-F238E27FC236}">
                <a16:creationId xmlns:a16="http://schemas.microsoft.com/office/drawing/2014/main" id="{39118A24-4E50-F77D-EF17-46A29F012C34}"/>
              </a:ext>
            </a:extLst>
          </p:cNvPr>
          <p:cNvSpPr>
            <a:spLocks noGrp="1"/>
          </p:cNvSpPr>
          <p:nvPr>
            <p:ph sz="quarter" idx="11"/>
          </p:nvPr>
        </p:nvSpPr>
        <p:spPr>
          <a:xfrm>
            <a:off x="8169196" y="2066731"/>
            <a:ext cx="3108391" cy="3343468"/>
          </a:xfrm>
        </p:spPr>
        <p:txBody>
          <a:bodyPr>
            <a:normAutofit fontScale="92500" lnSpcReduction="10000"/>
          </a:bodyPr>
          <a:lstStyle/>
          <a:p>
            <a:r>
              <a:rPr lang="en-US" b="0" i="0" dirty="0">
                <a:solidFill>
                  <a:srgbClr val="000000"/>
                </a:solidFill>
                <a:effectLst/>
                <a:latin typeface="Arial" panose="020B0604020202020204" pitchFamily="34" charset="0"/>
              </a:rPr>
              <a:t>Support families during the most important events in the life of the domestic church: the sacraments. Councils will play an integral role in these momentous faith events and the lives of our families and parish community through prayer and the presentation of symbolic gifts.</a:t>
            </a:r>
            <a:endParaRPr lang="en-US" dirty="0"/>
          </a:p>
        </p:txBody>
      </p:sp>
      <p:sp>
        <p:nvSpPr>
          <p:cNvPr id="3" name="Slide Number Placeholder 2">
            <a:extLst>
              <a:ext uri="{FF2B5EF4-FFF2-40B4-BE49-F238E27FC236}">
                <a16:creationId xmlns:a16="http://schemas.microsoft.com/office/drawing/2014/main" id="{D9D6A759-37B6-1E14-BD05-D652BEECEA33}"/>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pic>
        <p:nvPicPr>
          <p:cNvPr id="6146" name="Picture 2" descr="Parents holding their infant during Baptism">
            <a:extLst>
              <a:ext uri="{FF2B5EF4-FFF2-40B4-BE49-F238E27FC236}">
                <a16:creationId xmlns:a16="http://schemas.microsoft.com/office/drawing/2014/main" id="{8B12C76E-8C1A-DC25-22B4-97ECBA5A8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814" y="1590674"/>
            <a:ext cx="6108973" cy="38195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135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PlaceHolder 1"/>
          <p:cNvSpPr>
            <a:spLocks noGrp="1"/>
          </p:cNvSpPr>
          <p:nvPr>
            <p:ph type="title"/>
          </p:nvPr>
        </p:nvSpPr>
        <p:spPr>
          <a:xfrm>
            <a:off x="2476440" y="2971800"/>
            <a:ext cx="7237800" cy="2894400"/>
          </a:xfrm>
          <a:prstGeom prst="rect">
            <a:avLst/>
          </a:prstGeom>
          <a:noFill/>
          <a:ln w="9360">
            <a:noFill/>
          </a:ln>
        </p:spPr>
        <p:txBody>
          <a:bodyPr lIns="91440" tIns="45720" rIns="91440" bIns="45720" numCol="1" spcCol="0" anchor="ctr">
            <a:noAutofit/>
          </a:bodyPr>
          <a:lstStyle/>
          <a:p>
            <a:pPr indent="0" algn="ctr" defTabSz="914400">
              <a:lnSpc>
                <a:spcPct val="100000"/>
              </a:lnSpc>
              <a:buNone/>
              <a:tabLst>
                <a:tab pos="0" algn="l"/>
              </a:tabLst>
            </a:pPr>
            <a:r>
              <a:rPr lang="en-US" sz="6000" b="1" i="1" strike="noStrike" spc="-1" dirty="0">
                <a:solidFill>
                  <a:schemeClr val="dk1"/>
                </a:solidFill>
                <a:latin typeface="Trump Mediaeval"/>
              </a:rPr>
              <a:t>Michigan Knights of Columbus Email</a:t>
            </a:r>
            <a:br>
              <a:rPr sz="2400" dirty="0"/>
            </a:br>
            <a:r>
              <a:rPr lang="en-US" sz="2400" b="0" strike="noStrike" spc="-1" dirty="0">
                <a:solidFill>
                  <a:schemeClr val="dk1"/>
                </a:solidFill>
                <a:latin typeface="Trump Mediaeval"/>
              </a:rPr>
              <a:t>Jeff Thomas</a:t>
            </a:r>
            <a:br>
              <a:rPr sz="2400" dirty="0"/>
            </a:br>
            <a:r>
              <a:rPr lang="en-US" sz="2400" b="0" strike="noStrike" spc="-1" dirty="0">
                <a:solidFill>
                  <a:schemeClr val="dk1"/>
                </a:solidFill>
                <a:latin typeface="Trump Mediaeval"/>
              </a:rPr>
              <a:t>State Email Director</a:t>
            </a:r>
            <a:endParaRPr lang="en-US" sz="2400" b="0" strike="noStrike" spc="-1" dirty="0">
              <a:solidFill>
                <a:srgbClr val="000000"/>
              </a:solidFill>
              <a:latin typeface="Arial"/>
            </a:endParaRPr>
          </a:p>
        </p:txBody>
      </p:sp>
      <p:pic>
        <p:nvPicPr>
          <p:cNvPr id="74" name="Picture 3"/>
          <p:cNvPicPr/>
          <p:nvPr/>
        </p:nvPicPr>
        <p:blipFill>
          <a:blip r:embed="rId3"/>
          <a:stretch/>
        </p:blipFill>
        <p:spPr>
          <a:xfrm>
            <a:off x="4838400" y="533400"/>
            <a:ext cx="2513880" cy="2513880"/>
          </a:xfrm>
          <a:prstGeom prst="rect">
            <a:avLst/>
          </a:prstGeom>
          <a:ln w="0">
            <a:noFill/>
          </a:ln>
        </p:spPr>
      </p:pic>
    </p:spTree>
    <p:extLst>
      <p:ext uri="{BB962C8B-B14F-4D97-AF65-F5344CB8AC3E}">
        <p14:creationId xmlns:p14="http://schemas.microsoft.com/office/powerpoint/2010/main" val="148544583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PlaceHolder 1"/>
          <p:cNvSpPr>
            <a:spLocks noGrp="1"/>
          </p:cNvSpPr>
          <p:nvPr>
            <p:ph type="title"/>
          </p:nvPr>
        </p:nvSpPr>
        <p:spPr>
          <a:xfrm>
            <a:off x="812880" y="343080"/>
            <a:ext cx="10565280" cy="1141920"/>
          </a:xfrm>
          <a:prstGeom prst="rect">
            <a:avLst/>
          </a:prstGeom>
          <a:noFill/>
          <a:ln w="9360">
            <a:noFill/>
          </a:ln>
        </p:spPr>
        <p:txBody>
          <a:bodyPr lIns="91440" tIns="45720" rIns="91440" bIns="45720" numCol="1" spcCol="0" anchor="ctr">
            <a:noAutofit/>
          </a:bodyPr>
          <a:lstStyle/>
          <a:p>
            <a:pPr indent="0" algn="ctr" defTabSz="914400">
              <a:lnSpc>
                <a:spcPct val="100000"/>
              </a:lnSpc>
              <a:buNone/>
              <a:tabLst>
                <a:tab pos="0" algn="l"/>
              </a:tabLst>
            </a:pPr>
            <a:r>
              <a:rPr lang="en-US" sz="4400" b="1" i="1" strike="noStrike" spc="-1">
                <a:solidFill>
                  <a:schemeClr val="dk1"/>
                </a:solidFill>
                <a:latin typeface="Trump Mediaeval"/>
              </a:rPr>
              <a:t>MI KofC Email</a:t>
            </a:r>
            <a:endParaRPr lang="en-US" sz="4400" b="0" strike="noStrike" spc="-1">
              <a:solidFill>
                <a:srgbClr val="000000"/>
              </a:solidFill>
              <a:latin typeface="Arial"/>
            </a:endParaRPr>
          </a:p>
        </p:txBody>
      </p:sp>
      <p:sp>
        <p:nvSpPr>
          <p:cNvPr id="78" name="PlaceHolder 2"/>
          <p:cNvSpPr>
            <a:spLocks noGrp="1"/>
          </p:cNvSpPr>
          <p:nvPr>
            <p:ph/>
          </p:nvPr>
        </p:nvSpPr>
        <p:spPr>
          <a:xfrm>
            <a:off x="2514600" y="1828800"/>
            <a:ext cx="8152200" cy="4113720"/>
          </a:xfrm>
          <a:prstGeom prst="rect">
            <a:avLst/>
          </a:prstGeom>
          <a:noFill/>
          <a:ln w="9360">
            <a:noFill/>
          </a:ln>
        </p:spPr>
        <p:txBody>
          <a:bodyPr lIns="91440" tIns="45720" rIns="91440" bIns="45720" numCol="1" spcCol="0" anchor="t">
            <a:noAutofit/>
          </a:bodyPr>
          <a:lstStyle/>
          <a:p>
            <a:pPr marL="316800" indent="0" algn="ctr" defTabSz="914400">
              <a:lnSpc>
                <a:spcPct val="100000"/>
              </a:lnSpc>
              <a:spcBef>
                <a:spcPts val="641"/>
              </a:spcBef>
              <a:buNone/>
              <a:tabLst>
                <a:tab pos="0" algn="l"/>
              </a:tabLst>
            </a:pPr>
            <a:r>
              <a:rPr lang="en-US" sz="3200" b="1" strike="noStrike" spc="-1" dirty="0">
                <a:solidFill>
                  <a:schemeClr val="dk1"/>
                </a:solidFill>
                <a:latin typeface="Trump Mediaeval"/>
              </a:rPr>
              <a:t>Council</a:t>
            </a:r>
            <a:endParaRPr lang="en-US" sz="3200" b="0" strike="noStrike" spc="-1" dirty="0">
              <a:solidFill>
                <a:srgbClr val="000000"/>
              </a:solidFill>
              <a:latin typeface="Arial"/>
            </a:endParaRPr>
          </a:p>
          <a:p>
            <a:pPr marL="460440" indent="-460440" defTabSz="914400">
              <a:lnSpc>
                <a:spcPct val="100000"/>
              </a:lnSpc>
              <a:spcBef>
                <a:spcPts val="641"/>
              </a:spcBef>
              <a:buSzPct val="100000"/>
              <a:buBlip>
                <a:blip r:embed="rId3"/>
              </a:buBlip>
              <a:tabLst>
                <a:tab pos="2859120" algn="l"/>
              </a:tabLst>
            </a:pPr>
            <a:r>
              <a:rPr lang="en-US" sz="3200" b="0" strike="noStrike" spc="-1" dirty="0" err="1">
                <a:solidFill>
                  <a:schemeClr val="dk1"/>
                </a:solidFill>
                <a:latin typeface="Trump Mediaeval"/>
              </a:rPr>
              <a:t>GKXXXX</a:t>
            </a:r>
            <a:r>
              <a:rPr lang="en-US" sz="3200" b="0" strike="noStrike" spc="-1" dirty="0">
                <a:solidFill>
                  <a:schemeClr val="dk1"/>
                </a:solidFill>
                <a:latin typeface="Trump Mediaeval"/>
              </a:rPr>
              <a:t>	Grand Knights</a:t>
            </a:r>
            <a:endParaRPr lang="en-US" sz="3200" b="0" strike="noStrike" spc="-1" dirty="0">
              <a:solidFill>
                <a:srgbClr val="000000"/>
              </a:solidFill>
              <a:latin typeface="Arial"/>
            </a:endParaRPr>
          </a:p>
          <a:p>
            <a:pPr marL="460440" indent="-460440" defTabSz="914400">
              <a:lnSpc>
                <a:spcPct val="100000"/>
              </a:lnSpc>
              <a:spcBef>
                <a:spcPts val="641"/>
              </a:spcBef>
              <a:buSzPct val="100000"/>
              <a:buBlip>
                <a:blip r:embed="rId3"/>
              </a:buBlip>
              <a:tabLst>
                <a:tab pos="2859120" algn="l"/>
              </a:tabLst>
            </a:pPr>
            <a:r>
              <a:rPr lang="en-US" sz="3200" b="0" strike="noStrike" spc="-1" dirty="0" err="1">
                <a:solidFill>
                  <a:schemeClr val="dk1"/>
                </a:solidFill>
                <a:latin typeface="Trump Mediaeval"/>
              </a:rPr>
              <a:t>FSXXXX</a:t>
            </a:r>
            <a:r>
              <a:rPr lang="en-US" sz="3200" b="0" strike="noStrike" spc="-1" dirty="0">
                <a:solidFill>
                  <a:schemeClr val="dk1"/>
                </a:solidFill>
                <a:latin typeface="Trump Mediaeval"/>
              </a:rPr>
              <a:t>	Financial Secretaries</a:t>
            </a:r>
            <a:endParaRPr lang="en-US" sz="3200" b="0" strike="noStrike" spc="-1" dirty="0">
              <a:solidFill>
                <a:srgbClr val="000000"/>
              </a:solidFill>
              <a:latin typeface="Arial"/>
            </a:endParaRPr>
          </a:p>
          <a:p>
            <a:pPr marL="460440" indent="-460440" defTabSz="914400">
              <a:lnSpc>
                <a:spcPct val="100000"/>
              </a:lnSpc>
              <a:spcBef>
                <a:spcPts val="641"/>
              </a:spcBef>
              <a:buSzPct val="100000"/>
              <a:buBlip>
                <a:blip r:embed="rId3"/>
              </a:buBlip>
              <a:tabLst>
                <a:tab pos="2859120" algn="l"/>
              </a:tabLst>
            </a:pPr>
            <a:r>
              <a:rPr lang="en-US" sz="3200" b="0" strike="noStrike" spc="-1" dirty="0" err="1">
                <a:solidFill>
                  <a:schemeClr val="dk1"/>
                </a:solidFill>
                <a:latin typeface="Trump Mediaeval"/>
              </a:rPr>
              <a:t>MDXXXX</a:t>
            </a:r>
            <a:r>
              <a:rPr lang="en-US" sz="3200" b="0" strike="noStrike" spc="-1" dirty="0">
                <a:solidFill>
                  <a:schemeClr val="dk1"/>
                </a:solidFill>
                <a:latin typeface="Trump Mediaeval"/>
              </a:rPr>
              <a:t>	Membership Directors</a:t>
            </a:r>
            <a:endParaRPr lang="en-US" sz="3200" b="0" strike="noStrike" spc="-1" dirty="0">
              <a:solidFill>
                <a:srgbClr val="000000"/>
              </a:solidFill>
              <a:latin typeface="Arial"/>
            </a:endParaRPr>
          </a:p>
          <a:p>
            <a:pPr marL="460440" indent="-460440" defTabSz="914400">
              <a:lnSpc>
                <a:spcPct val="100000"/>
              </a:lnSpc>
              <a:spcBef>
                <a:spcPts val="641"/>
              </a:spcBef>
              <a:buSzPct val="100000"/>
              <a:buBlip>
                <a:blip r:embed="rId3"/>
              </a:buBlip>
              <a:tabLst>
                <a:tab pos="2859120" algn="l"/>
              </a:tabLst>
            </a:pPr>
            <a:r>
              <a:rPr lang="en-US" sz="3200" b="0" strike="noStrike" spc="-1" dirty="0" err="1">
                <a:solidFill>
                  <a:schemeClr val="dk1"/>
                </a:solidFill>
                <a:latin typeface="Trump Mediaeval"/>
              </a:rPr>
              <a:t>PDXXXX</a:t>
            </a:r>
            <a:r>
              <a:rPr lang="en-US" sz="3200" b="0" strike="noStrike" spc="-1" dirty="0">
                <a:solidFill>
                  <a:schemeClr val="dk1"/>
                </a:solidFill>
                <a:latin typeface="Trump Mediaeval"/>
              </a:rPr>
              <a:t>	</a:t>
            </a:r>
            <a:r>
              <a:rPr lang="en-US" sz="3200" b="0" strike="noStrike" spc="-1">
                <a:solidFill>
                  <a:schemeClr val="dk1"/>
                </a:solidFill>
                <a:latin typeface="Trump Mediaeval"/>
              </a:rPr>
              <a:t>Program Directors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657690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p:cNvPicPr/>
          <p:nvPr/>
        </p:nvPicPr>
        <p:blipFill>
          <a:blip r:embed="rId3"/>
          <a:stretch/>
        </p:blipFill>
        <p:spPr>
          <a:xfrm>
            <a:off x="1958760" y="228600"/>
            <a:ext cx="9471240" cy="5715000"/>
          </a:xfrm>
          <a:prstGeom prst="rect">
            <a:avLst/>
          </a:prstGeom>
          <a:ln w="0">
            <a:noFill/>
          </a:ln>
        </p:spPr>
      </p:pic>
      <p:sp>
        <p:nvSpPr>
          <p:cNvPr id="81" name="TextBox 80"/>
          <p:cNvSpPr txBox="1"/>
          <p:nvPr/>
        </p:nvSpPr>
        <p:spPr>
          <a:xfrm rot="19440000">
            <a:off x="509040" y="2163600"/>
            <a:ext cx="5486400" cy="459360"/>
          </a:xfrm>
          <a:prstGeom prst="rect">
            <a:avLst/>
          </a:prstGeom>
          <a:noFill/>
          <a:ln w="0">
            <a:noFill/>
          </a:ln>
        </p:spPr>
        <p:txBody>
          <a:bodyPr lIns="90000" tIns="45000" rIns="90000" bIns="4500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1" normalizeH="0" baseline="0" noProof="0" dirty="0">
                <a:ln>
                  <a:noFill/>
                </a:ln>
                <a:solidFill>
                  <a:srgbClr val="FF0000"/>
                </a:solidFill>
                <a:effectLst/>
                <a:highlight>
                  <a:srgbClr val="B2B2B2"/>
                </a:highlight>
                <a:uLnTx/>
                <a:uFillTx/>
                <a:latin typeface="Arial"/>
                <a:ea typeface="+mn-ea"/>
                <a:cs typeface="+mn-cs"/>
              </a:rPr>
              <a:t>Email access &amp; Email Support</a:t>
            </a:r>
          </a:p>
        </p:txBody>
      </p:sp>
    </p:spTree>
    <p:extLst>
      <p:ext uri="{BB962C8B-B14F-4D97-AF65-F5344CB8AC3E}">
        <p14:creationId xmlns:p14="http://schemas.microsoft.com/office/powerpoint/2010/main" val="24470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1000" fill="hold"/>
                                        <p:tgtEl>
                                          <p:spTgt spid="81"/>
                                        </p:tgtEl>
                                        <p:attrNameLst>
                                          <p:attrName>ppt_w</p:attrName>
                                        </p:attrNameLst>
                                      </p:cBhvr>
                                      <p:tavLst>
                                        <p:tav tm="0">
                                          <p:val>
                                            <p:fltVal val="0"/>
                                          </p:val>
                                        </p:tav>
                                        <p:tav tm="100000">
                                          <p:val>
                                            <p:strVal val="#ppt_w"/>
                                          </p:val>
                                        </p:tav>
                                      </p:tavLst>
                                    </p:anim>
                                    <p:anim calcmode="lin" valueType="num">
                                      <p:cBhvr>
                                        <p:cTn id="8" dur="1000" fill="hold"/>
                                        <p:tgtEl>
                                          <p:spTgt spid="81"/>
                                        </p:tgtEl>
                                        <p:attrNameLst>
                                          <p:attrName>ppt_h</p:attrName>
                                        </p:attrNameLst>
                                      </p:cBhvr>
                                      <p:tavLst>
                                        <p:tav tm="0">
                                          <p:val>
                                            <p:fltVal val="0"/>
                                          </p:val>
                                        </p:tav>
                                        <p:tav tm="100000">
                                          <p:val>
                                            <p:strVal val="#ppt_h"/>
                                          </p:val>
                                        </p:tav>
                                      </p:tavLst>
                                    </p:anim>
                                    <p:anim calcmode="lin" valueType="num">
                                      <p:cBhvr>
                                        <p:cTn id="9" dur="1000" fill="hold"/>
                                        <p:tgtEl>
                                          <p:spTgt spid="81"/>
                                        </p:tgtEl>
                                        <p:attrNameLst>
                                          <p:attrName>style.rotation</p:attrName>
                                        </p:attrNameLst>
                                      </p:cBhvr>
                                      <p:tavLst>
                                        <p:tav tm="0">
                                          <p:val>
                                            <p:fltVal val="90"/>
                                          </p:val>
                                        </p:tav>
                                        <p:tav tm="100000">
                                          <p:val>
                                            <p:fltVal val="0"/>
                                          </p:val>
                                        </p:tav>
                                      </p:tavLst>
                                    </p:anim>
                                    <p:animEffect transition="in" filter="fade">
                                      <p:cBhvr>
                                        <p:cTn id="10"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ACF66-43D9-37F5-52A7-A19FF698E9F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9AE93C7-F145-B501-23F4-D581DD0D72EE}"/>
              </a:ext>
            </a:extLst>
          </p:cNvPr>
          <p:cNvSpPr txBox="1"/>
          <p:nvPr/>
        </p:nvSpPr>
        <p:spPr>
          <a:xfrm>
            <a:off x="457200" y="2133600"/>
            <a:ext cx="11106150" cy="1754326"/>
          </a:xfrm>
          <a:prstGeom prst="rect">
            <a:avLst/>
          </a:prstGeom>
          <a:noFill/>
        </p:spPr>
        <p:txBody>
          <a:bodyPr wrap="square" rtlCol="0">
            <a:spAutoFit/>
          </a:bodyPr>
          <a:lstStyle/>
          <a:p>
            <a:pPr algn="ctr"/>
            <a:r>
              <a:rPr lang="en-US" sz="5400" dirty="0"/>
              <a:t>STATE RAFFLE</a:t>
            </a:r>
          </a:p>
          <a:p>
            <a:pPr algn="ctr"/>
            <a:r>
              <a:rPr lang="en-US" sz="5400" dirty="0"/>
              <a:t>KEVIN ROWLEY &amp; MICHAEL HAUGHEY</a:t>
            </a:r>
          </a:p>
        </p:txBody>
      </p:sp>
    </p:spTree>
    <p:extLst>
      <p:ext uri="{BB962C8B-B14F-4D97-AF65-F5344CB8AC3E}">
        <p14:creationId xmlns:p14="http://schemas.microsoft.com/office/powerpoint/2010/main" val="2236925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4064B-9415-F5D3-5971-FF1DD4F25756}"/>
              </a:ext>
            </a:extLst>
          </p:cNvPr>
          <p:cNvSpPr>
            <a:spLocks noGrp="1"/>
          </p:cNvSpPr>
          <p:nvPr>
            <p:ph type="title"/>
          </p:nvPr>
        </p:nvSpPr>
        <p:spPr/>
        <p:txBody>
          <a:bodyPr/>
          <a:lstStyle/>
          <a:p>
            <a:r>
              <a:rPr lang="en-US" dirty="0"/>
              <a:t>Over 60k tickets were sold for the 2024-2025 State Raffle</a:t>
            </a:r>
          </a:p>
        </p:txBody>
      </p:sp>
      <p:sp>
        <p:nvSpPr>
          <p:cNvPr id="4" name="Content Placeholder 3">
            <a:extLst>
              <a:ext uri="{FF2B5EF4-FFF2-40B4-BE49-F238E27FC236}">
                <a16:creationId xmlns:a16="http://schemas.microsoft.com/office/drawing/2014/main" id="{72197FF2-B0BD-9C8F-06D4-A6010667C240}"/>
              </a:ext>
            </a:extLst>
          </p:cNvPr>
          <p:cNvSpPr>
            <a:spLocks noGrp="1"/>
          </p:cNvSpPr>
          <p:nvPr>
            <p:ph sz="half" idx="2"/>
          </p:nvPr>
        </p:nvSpPr>
        <p:spPr>
          <a:xfrm>
            <a:off x="4572000" y="1828800"/>
            <a:ext cx="4470400" cy="2286000"/>
          </a:xfrm>
        </p:spPr>
        <p:txBody>
          <a:bodyPr/>
          <a:lstStyle/>
          <a:p>
            <a:r>
              <a:rPr lang="en-US" dirty="0"/>
              <a:t>Detroit – 31,031 sold</a:t>
            </a:r>
          </a:p>
          <a:p>
            <a:r>
              <a:rPr lang="en-US" dirty="0"/>
              <a:t>Gaylord – 3,616 sold</a:t>
            </a:r>
          </a:p>
          <a:p>
            <a:r>
              <a:rPr lang="en-US" dirty="0"/>
              <a:t>Grand Rapids – 5,866 sold</a:t>
            </a:r>
          </a:p>
          <a:p>
            <a:r>
              <a:rPr lang="en-US" dirty="0"/>
              <a:t>Kalamazoo – 2,832 sold</a:t>
            </a:r>
          </a:p>
          <a:p>
            <a:r>
              <a:rPr lang="en-US" dirty="0"/>
              <a:t>Lansing – 10,742 sold</a:t>
            </a:r>
          </a:p>
          <a:p>
            <a:r>
              <a:rPr lang="en-US" dirty="0"/>
              <a:t>Marquette – 1,758 sold</a:t>
            </a:r>
          </a:p>
          <a:p>
            <a:r>
              <a:rPr lang="en-US" dirty="0"/>
              <a:t>Saginaw – 5,055 sold</a:t>
            </a:r>
          </a:p>
          <a:p>
            <a:endParaRPr lang="en-US" dirty="0"/>
          </a:p>
        </p:txBody>
      </p:sp>
    </p:spTree>
    <p:extLst>
      <p:ext uri="{BB962C8B-B14F-4D97-AF65-F5344CB8AC3E}">
        <p14:creationId xmlns:p14="http://schemas.microsoft.com/office/powerpoint/2010/main" val="2463721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B318A-CFF0-416D-7715-59A3B42DB0EC}"/>
              </a:ext>
            </a:extLst>
          </p:cNvPr>
          <p:cNvSpPr>
            <a:spLocks noGrp="1"/>
          </p:cNvSpPr>
          <p:nvPr>
            <p:ph type="title"/>
          </p:nvPr>
        </p:nvSpPr>
        <p:spPr/>
        <p:txBody>
          <a:bodyPr/>
          <a:lstStyle/>
          <a:p>
            <a:r>
              <a:rPr lang="en-US" dirty="0"/>
              <a:t>District Deputies were sent updates with council sales</a:t>
            </a:r>
          </a:p>
        </p:txBody>
      </p:sp>
      <p:sp>
        <p:nvSpPr>
          <p:cNvPr id="4" name="Content Placeholder 3">
            <a:extLst>
              <a:ext uri="{FF2B5EF4-FFF2-40B4-BE49-F238E27FC236}">
                <a16:creationId xmlns:a16="http://schemas.microsoft.com/office/drawing/2014/main" id="{B45808FE-33DE-68BE-8DBD-5AF5FD291171}"/>
              </a:ext>
            </a:extLst>
          </p:cNvPr>
          <p:cNvSpPr>
            <a:spLocks noGrp="1"/>
          </p:cNvSpPr>
          <p:nvPr>
            <p:ph sz="half" idx="2"/>
          </p:nvPr>
        </p:nvSpPr>
        <p:spPr>
          <a:xfrm>
            <a:off x="1752600" y="2095500"/>
            <a:ext cx="9550400" cy="3467100"/>
          </a:xfrm>
        </p:spPr>
        <p:txBody>
          <a:bodyPr/>
          <a:lstStyle/>
          <a:p>
            <a:pPr marL="0" indent="0">
              <a:buNone/>
            </a:pPr>
            <a:r>
              <a:rPr lang="en-US" dirty="0"/>
              <a:t>District 125</a:t>
            </a:r>
          </a:p>
          <a:p>
            <a:pPr marL="0" indent="0">
              <a:buNone/>
            </a:pPr>
            <a:r>
              <a:rPr lang="en-US" b="1" dirty="0"/>
              <a:t>Council	Council Earnings	Members	Potential Earnings</a:t>
            </a:r>
          </a:p>
          <a:p>
            <a:pPr marL="0" indent="0">
              <a:buNone/>
            </a:pPr>
            <a:r>
              <a:rPr lang="en-US" dirty="0"/>
              <a:t>3042		$467			273		$3,276</a:t>
            </a:r>
          </a:p>
          <a:p>
            <a:pPr marL="0" indent="0">
              <a:buNone/>
            </a:pPr>
            <a:r>
              <a:rPr lang="en-US" dirty="0"/>
              <a:t>3191		$36			66		$792</a:t>
            </a:r>
          </a:p>
          <a:p>
            <a:pPr marL="0" indent="0">
              <a:buNone/>
            </a:pPr>
            <a:r>
              <a:rPr lang="en-US" dirty="0"/>
              <a:t>5460		$280			337		$4,044</a:t>
            </a:r>
          </a:p>
        </p:txBody>
      </p:sp>
    </p:spTree>
    <p:extLst>
      <p:ext uri="{BB962C8B-B14F-4D97-AF65-F5344CB8AC3E}">
        <p14:creationId xmlns:p14="http://schemas.microsoft.com/office/powerpoint/2010/main" val="268362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0" y="2864018"/>
            <a:ext cx="5638800" cy="1015663"/>
          </a:xfrm>
          <a:prstGeom prst="rect">
            <a:avLst/>
          </a:prstGeom>
        </p:spPr>
        <p:txBody>
          <a:bodyPr wrap="square">
            <a:spAutoFit/>
          </a:bodyPr>
          <a:lstStyle/>
          <a:p>
            <a:pPr algn="ctr">
              <a:tabLst>
                <a:tab pos="1600200" algn="ctr"/>
                <a:tab pos="5543550" algn="ctr"/>
              </a:tabLst>
            </a:pPr>
            <a:r>
              <a:rPr lang="en-US" sz="3600" dirty="0">
                <a:effectLst>
                  <a:outerShdw blurRad="38100" dist="38100" dir="2700000" algn="tl">
                    <a:srgbClr val="000000">
                      <a:alpha val="43137"/>
                    </a:srgbClr>
                  </a:outerShdw>
                </a:effectLst>
                <a:latin typeface="Aachen BT" panose="02040806020206050204" pitchFamily="18" charset="0"/>
                <a:ea typeface="Times New Roman" panose="02020603050405020304" pitchFamily="18" charset="0"/>
                <a:cs typeface="Aachen BT" panose="02040806020206050204" pitchFamily="18" charset="0"/>
              </a:rPr>
              <a:t>Diocesan Meeting</a:t>
            </a:r>
            <a:endParaRPr lang="en-US" sz="36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algn="ctr">
              <a:tabLst>
                <a:tab pos="1600200" algn="ctr"/>
                <a:tab pos="5543550" algn="ctr"/>
              </a:tabLst>
            </a:pPr>
            <a:r>
              <a:rPr lang="en-US" sz="2400" dirty="0">
                <a:effectLst>
                  <a:outerShdw blurRad="38100" dist="38100" dir="2700000" algn="tl">
                    <a:srgbClr val="000000">
                      <a:alpha val="43137"/>
                    </a:srgbClr>
                  </a:outerShdw>
                </a:effectLst>
                <a:latin typeface="Aachen BT" panose="02040806020206050204" pitchFamily="18" charset="0"/>
                <a:ea typeface="Times New Roman" panose="02020603050405020304" pitchFamily="18" charset="0"/>
                <a:cs typeface="Aachen BT" panose="02040806020206050204" pitchFamily="18" charset="0"/>
              </a:rPr>
              <a:t>An Invitation to Come SOAR with Us</a:t>
            </a:r>
            <a:endParaRPr lang="en-US" sz="14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050" name="Picture 2" descr="Isaiah 40:31 in 2020 | Eagle pictures, Christian posters, Christian ...">
            <a:extLst>
              <a:ext uri="{FF2B5EF4-FFF2-40B4-BE49-F238E27FC236}">
                <a16:creationId xmlns:a16="http://schemas.microsoft.com/office/drawing/2014/main" id="{45016BF8-6926-6ED5-AE33-6F07D6CBE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
            <a:ext cx="4191000" cy="6286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92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3CBF0-B5E8-6D8C-ACA1-D4B446688E16}"/>
              </a:ext>
            </a:extLst>
          </p:cNvPr>
          <p:cNvSpPr>
            <a:spLocks noGrp="1"/>
          </p:cNvSpPr>
          <p:nvPr>
            <p:ph type="title"/>
          </p:nvPr>
        </p:nvSpPr>
        <p:spPr>
          <a:xfrm>
            <a:off x="533400" y="34364"/>
            <a:ext cx="10566400" cy="1143000"/>
          </a:xfrm>
        </p:spPr>
        <p:txBody>
          <a:bodyPr/>
          <a:lstStyle/>
          <a:p>
            <a:r>
              <a:rPr lang="en-US" dirty="0"/>
              <a:t>Have you been trained for this year</a:t>
            </a:r>
          </a:p>
        </p:txBody>
      </p:sp>
      <p:sp>
        <p:nvSpPr>
          <p:cNvPr id="3" name="Content Placeholder 2">
            <a:extLst>
              <a:ext uri="{FF2B5EF4-FFF2-40B4-BE49-F238E27FC236}">
                <a16:creationId xmlns:a16="http://schemas.microsoft.com/office/drawing/2014/main" id="{45D1F681-B219-9439-DBDF-2DE2D5F1FBB4}"/>
              </a:ext>
            </a:extLst>
          </p:cNvPr>
          <p:cNvSpPr>
            <a:spLocks noGrp="1"/>
          </p:cNvSpPr>
          <p:nvPr>
            <p:ph idx="1"/>
          </p:nvPr>
        </p:nvSpPr>
        <p:spPr>
          <a:xfrm>
            <a:off x="7269291" y="1137024"/>
            <a:ext cx="3276600" cy="762000"/>
          </a:xfrm>
        </p:spPr>
        <p:txBody>
          <a:bodyPr/>
          <a:lstStyle/>
          <a:p>
            <a:r>
              <a:rPr lang="en-US" dirty="0"/>
              <a:t>Dean Hayworth</a:t>
            </a:r>
          </a:p>
        </p:txBody>
      </p:sp>
      <p:sp>
        <p:nvSpPr>
          <p:cNvPr id="4" name="Content Placeholder 2">
            <a:extLst>
              <a:ext uri="{FF2B5EF4-FFF2-40B4-BE49-F238E27FC236}">
                <a16:creationId xmlns:a16="http://schemas.microsoft.com/office/drawing/2014/main" id="{C8650FFF-EBD7-A97D-DDB1-C70F89E147DA}"/>
              </a:ext>
            </a:extLst>
          </p:cNvPr>
          <p:cNvSpPr txBox="1">
            <a:spLocks/>
          </p:cNvSpPr>
          <p:nvPr/>
        </p:nvSpPr>
        <p:spPr bwMode="auto">
          <a:xfrm>
            <a:off x="2362200" y="1149850"/>
            <a:ext cx="3276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3">
                  <a:extLst>
                    <a:ext uri="{837473B0-CC2E-450A-ABE3-18F120FF3D39}">
                      <a1611:picAttrSrcUrl xmlns:a1611="http://schemas.microsoft.com/office/drawing/2016/11/main" r:id="rId4"/>
                    </a:ext>
                  </a:extLst>
                </a:blip>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FontTx/>
              <a:buBlip>
                <a:blip r:embed="rId3">
                  <a:extLst>
                    <a:ext uri="{837473B0-CC2E-450A-ABE3-18F120FF3D39}">
                      <a1611:picAttrSrcUrl xmlns:a1611="http://schemas.microsoft.com/office/drawing/2016/11/main" r:id="rId4"/>
                    </a:ext>
                  </a:extLst>
                </a:blip>
              </a:buBlip>
              <a:defRPr sz="2400">
                <a:solidFill>
                  <a:schemeClr val="tx1"/>
                </a:solidFill>
                <a:latin typeface="+mn-lt"/>
              </a:defRPr>
            </a:lvl2pPr>
            <a:lvl3pPr marL="1143000" indent="-228600" algn="l" rtl="0" eaLnBrk="1" fontAlgn="base" hangingPunct="1">
              <a:spcBef>
                <a:spcPct val="20000"/>
              </a:spcBef>
              <a:spcAft>
                <a:spcPct val="0"/>
              </a:spcAft>
              <a:buFontTx/>
              <a:buBlip>
                <a:blip r:embed="rId3">
                  <a:extLst>
                    <a:ext uri="{837473B0-CC2E-450A-ABE3-18F120FF3D39}">
                      <a1611:picAttrSrcUrl xmlns:a1611="http://schemas.microsoft.com/office/drawing/2016/11/main" r:id="rId4"/>
                    </a:ext>
                  </a:extLst>
                </a:blip>
              </a:buBlip>
              <a:defRPr sz="1600">
                <a:solidFill>
                  <a:schemeClr val="tx1"/>
                </a:solidFill>
                <a:latin typeface="+mn-lt"/>
              </a:defRPr>
            </a:lvl3pPr>
            <a:lvl4pPr marL="1600200" indent="-228600" algn="l" rtl="0" eaLnBrk="1" fontAlgn="base" hangingPunct="1">
              <a:spcBef>
                <a:spcPct val="20000"/>
              </a:spcBef>
              <a:spcAft>
                <a:spcPct val="0"/>
              </a:spcAft>
              <a:buFontTx/>
              <a:buBlip>
                <a:blip r:embed="rId3">
                  <a:extLst>
                    <a:ext uri="{837473B0-CC2E-450A-ABE3-18F120FF3D39}">
                      <a1611:picAttrSrcUrl xmlns:a1611="http://schemas.microsoft.com/office/drawing/2016/11/main" r:id="rId4"/>
                    </a:ext>
                  </a:extLst>
                </a:blip>
              </a:buBlip>
              <a:defRPr sz="1400">
                <a:solidFill>
                  <a:schemeClr val="tx1"/>
                </a:solidFill>
                <a:latin typeface="+mn-lt"/>
              </a:defRPr>
            </a:lvl4pPr>
            <a:lvl5pPr marL="2057400" indent="-228600" algn="l" rtl="0" eaLnBrk="1" fontAlgn="base" hangingPunct="1">
              <a:spcBef>
                <a:spcPct val="20000"/>
              </a:spcBef>
              <a:spcAft>
                <a:spcPct val="0"/>
              </a:spcAft>
              <a:buFontTx/>
              <a:buBlip>
                <a:blip r:embed="rId3">
                  <a:extLst>
                    <a:ext uri="{837473B0-CC2E-450A-ABE3-18F120FF3D39}">
                      <a1611:picAttrSrcUrl xmlns:a1611="http://schemas.microsoft.com/office/drawing/2016/11/main" r:id="rId4"/>
                    </a:ext>
                  </a:extLst>
                </a:blip>
              </a:buBlip>
              <a:defRPr sz="12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Blip>
                <a:blip r:embed="rId3">
                  <a:extLst>
                    <a:ext uri="{837473B0-CC2E-450A-ABE3-18F120FF3D39}">
                      <a1611:picAttrSrcUrl xmlns:a1611="http://schemas.microsoft.com/office/drawing/2016/11/main" r:id="rId4"/>
                    </a:ext>
                  </a:extLst>
                </a:blip>
              </a:buBlip>
              <a:tabLst/>
              <a:defRPr/>
            </a:pPr>
            <a:r>
              <a:rPr kumimoji="0" lang="en-US" sz="3200" b="0" i="0" u="none" strike="noStrike" kern="0" cap="none" spc="0" normalizeH="0" baseline="0" noProof="0" dirty="0">
                <a:ln>
                  <a:noFill/>
                </a:ln>
                <a:solidFill>
                  <a:srgbClr val="000000"/>
                </a:solidFill>
                <a:effectLst/>
                <a:uLnTx/>
                <a:uFillTx/>
                <a:latin typeface="Trump Mediaeval"/>
                <a:ea typeface="+mn-ea"/>
                <a:cs typeface="+mn-cs"/>
              </a:rPr>
              <a:t>Joe Langhauser</a:t>
            </a:r>
          </a:p>
        </p:txBody>
      </p:sp>
      <p:sp>
        <p:nvSpPr>
          <p:cNvPr id="5" name="TextBox 4">
            <a:extLst>
              <a:ext uri="{FF2B5EF4-FFF2-40B4-BE49-F238E27FC236}">
                <a16:creationId xmlns:a16="http://schemas.microsoft.com/office/drawing/2014/main" id="{B69F7C9D-A499-6C67-D3BB-9B9916C01C3C}"/>
              </a:ext>
            </a:extLst>
          </p:cNvPr>
          <p:cNvSpPr txBox="1"/>
          <p:nvPr/>
        </p:nvSpPr>
        <p:spPr>
          <a:xfrm>
            <a:off x="7734962" y="1723883"/>
            <a:ext cx="24879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ump Mediaeval"/>
                <a:ea typeface="+mn-ea"/>
                <a:cs typeface="+mn-cs"/>
              </a:rPr>
              <a:t>Council Training Director</a:t>
            </a:r>
          </a:p>
        </p:txBody>
      </p:sp>
      <p:sp>
        <p:nvSpPr>
          <p:cNvPr id="6" name="TextBox 5">
            <a:extLst>
              <a:ext uri="{FF2B5EF4-FFF2-40B4-BE49-F238E27FC236}">
                <a16:creationId xmlns:a16="http://schemas.microsoft.com/office/drawing/2014/main" id="{5E1F7CFF-C538-681D-9EE5-C6F91F5C7A43}"/>
              </a:ext>
            </a:extLst>
          </p:cNvPr>
          <p:cNvSpPr txBox="1"/>
          <p:nvPr/>
        </p:nvSpPr>
        <p:spPr>
          <a:xfrm>
            <a:off x="2754630" y="1669708"/>
            <a:ext cx="22736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ump Mediaeval"/>
                <a:ea typeface="+mn-ea"/>
                <a:cs typeface="+mn-cs"/>
              </a:rPr>
              <a:t>State Training Director</a:t>
            </a:r>
          </a:p>
        </p:txBody>
      </p:sp>
      <p:sp>
        <p:nvSpPr>
          <p:cNvPr id="7" name="AutoShape 2">
            <a:extLst>
              <a:ext uri="{FF2B5EF4-FFF2-40B4-BE49-F238E27FC236}">
                <a16:creationId xmlns:a16="http://schemas.microsoft.com/office/drawing/2014/main" id="{3006A047-EEDF-0008-3945-15CEE149D64E}"/>
              </a:ext>
            </a:extLst>
          </p:cNvPr>
          <p:cNvSpPr>
            <a:spLocks noChangeAspect="1" noChangeArrowheads="1"/>
          </p:cNvSpPr>
          <p:nvPr/>
        </p:nvSpPr>
        <p:spPr bwMode="auto">
          <a:xfrm>
            <a:off x="1588770" y="313658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rump Mediaeval"/>
              <a:ea typeface="+mn-ea"/>
              <a:cs typeface="+mn-cs"/>
            </a:endParaRPr>
          </a:p>
        </p:txBody>
      </p:sp>
      <p:pic>
        <p:nvPicPr>
          <p:cNvPr id="8" name="Picture 7">
            <a:extLst>
              <a:ext uri="{FF2B5EF4-FFF2-40B4-BE49-F238E27FC236}">
                <a16:creationId xmlns:a16="http://schemas.microsoft.com/office/drawing/2014/main" id="{6FF75726-9CE5-EC38-FFA3-578D76995CEF}"/>
              </a:ext>
            </a:extLst>
          </p:cNvPr>
          <p:cNvPicPr>
            <a:picLocks noChangeAspect="1"/>
          </p:cNvPicPr>
          <p:nvPr/>
        </p:nvPicPr>
        <p:blipFill>
          <a:blip r:embed="rId5"/>
          <a:stretch>
            <a:fillRect/>
          </a:stretch>
        </p:blipFill>
        <p:spPr>
          <a:xfrm>
            <a:off x="1893570" y="2039040"/>
            <a:ext cx="4114800" cy="40558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6E4E26D4-DCF0-38B1-11A4-3AD200934909}"/>
              </a:ext>
            </a:extLst>
          </p:cNvPr>
          <p:cNvPicPr>
            <a:picLocks noChangeAspect="1"/>
          </p:cNvPicPr>
          <p:nvPr/>
        </p:nvPicPr>
        <p:blipFill>
          <a:blip r:embed="rId6"/>
          <a:stretch>
            <a:fillRect/>
          </a:stretch>
        </p:blipFill>
        <p:spPr>
          <a:xfrm>
            <a:off x="6781800" y="2111144"/>
            <a:ext cx="4055887" cy="40558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14244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668F-651B-D856-6E7E-039B1314EA04}"/>
              </a:ext>
            </a:extLst>
          </p:cNvPr>
          <p:cNvSpPr>
            <a:spLocks noGrp="1"/>
          </p:cNvSpPr>
          <p:nvPr>
            <p:ph type="title"/>
          </p:nvPr>
        </p:nvSpPr>
        <p:spPr/>
        <p:txBody>
          <a:bodyPr/>
          <a:lstStyle/>
          <a:p>
            <a:r>
              <a:rPr lang="en-US" dirty="0"/>
              <a:t>Live Training Season is Winding Down</a:t>
            </a:r>
          </a:p>
        </p:txBody>
      </p:sp>
      <p:sp>
        <p:nvSpPr>
          <p:cNvPr id="3" name="Content Placeholder 2">
            <a:extLst>
              <a:ext uri="{FF2B5EF4-FFF2-40B4-BE49-F238E27FC236}">
                <a16:creationId xmlns:a16="http://schemas.microsoft.com/office/drawing/2014/main" id="{A0A37A1E-B9BB-32FA-BBC2-13C7DBBEF59B}"/>
              </a:ext>
            </a:extLst>
          </p:cNvPr>
          <p:cNvSpPr>
            <a:spLocks noGrp="1"/>
          </p:cNvSpPr>
          <p:nvPr>
            <p:ph idx="1"/>
          </p:nvPr>
        </p:nvSpPr>
        <p:spPr>
          <a:xfrm>
            <a:off x="1295400" y="1371600"/>
            <a:ext cx="10058400" cy="4114800"/>
          </a:xfrm>
        </p:spPr>
        <p:txBody>
          <a:bodyPr/>
          <a:lstStyle/>
          <a:p>
            <a:r>
              <a:rPr lang="en-US" dirty="0"/>
              <a:t>Training for Grand Knights, Program and Membership, Financial Secretaries w/ Trustees and Treasurer Training </a:t>
            </a:r>
          </a:p>
          <a:p>
            <a:r>
              <a:rPr lang="en-US" dirty="0"/>
              <a:t>Thank you to those that attended live sessions and to all the trainers that helped out</a:t>
            </a:r>
          </a:p>
          <a:p>
            <a:r>
              <a:rPr lang="en-US" dirty="0"/>
              <a:t>We know that councils that are well trained achieve Star Council at a significantly higher rate</a:t>
            </a:r>
          </a:p>
          <a:p>
            <a:r>
              <a:rPr lang="en-US" dirty="0"/>
              <a:t>Training materials are available on the state website </a:t>
            </a:r>
          </a:p>
          <a:p>
            <a:pPr marL="0" indent="0">
              <a:buNone/>
            </a:pPr>
            <a:r>
              <a:rPr lang="en-US" dirty="0"/>
              <a:t>    (You do need </a:t>
            </a:r>
            <a:r>
              <a:rPr lang="en-US" dirty="0">
                <a:hlinkClick r:id="rId3"/>
              </a:rPr>
              <a:t>xxx@mikofc.org</a:t>
            </a:r>
            <a:r>
              <a:rPr lang="en-US" dirty="0"/>
              <a:t> email to access) </a:t>
            </a:r>
          </a:p>
          <a:p>
            <a:endParaRPr lang="en-US" dirty="0"/>
          </a:p>
        </p:txBody>
      </p:sp>
    </p:spTree>
    <p:extLst>
      <p:ext uri="{BB962C8B-B14F-4D97-AF65-F5344CB8AC3E}">
        <p14:creationId xmlns:p14="http://schemas.microsoft.com/office/powerpoint/2010/main" val="1560679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77D2-2486-CD1D-2D70-48320559A423}"/>
              </a:ext>
            </a:extLst>
          </p:cNvPr>
          <p:cNvSpPr>
            <a:spLocks noGrp="1"/>
          </p:cNvSpPr>
          <p:nvPr>
            <p:ph type="title"/>
          </p:nvPr>
        </p:nvSpPr>
        <p:spPr>
          <a:xfrm>
            <a:off x="409140" y="228600"/>
            <a:ext cx="6451600" cy="1143000"/>
          </a:xfrm>
        </p:spPr>
        <p:txBody>
          <a:bodyPr/>
          <a:lstStyle/>
          <a:p>
            <a:r>
              <a:rPr lang="en-US" dirty="0"/>
              <a:t>Catchup Training Links </a:t>
            </a:r>
          </a:p>
        </p:txBody>
      </p:sp>
      <p:sp>
        <p:nvSpPr>
          <p:cNvPr id="3" name="Content Placeholder 2">
            <a:extLst>
              <a:ext uri="{FF2B5EF4-FFF2-40B4-BE49-F238E27FC236}">
                <a16:creationId xmlns:a16="http://schemas.microsoft.com/office/drawing/2014/main" id="{8AC310C3-FFEC-3216-AEB1-2243EE556882}"/>
              </a:ext>
            </a:extLst>
          </p:cNvPr>
          <p:cNvSpPr>
            <a:spLocks noGrp="1"/>
          </p:cNvSpPr>
          <p:nvPr>
            <p:ph idx="1"/>
          </p:nvPr>
        </p:nvSpPr>
        <p:spPr>
          <a:xfrm>
            <a:off x="894976" y="1219200"/>
            <a:ext cx="5638800" cy="4114800"/>
          </a:xfrm>
        </p:spPr>
        <p:txBody>
          <a:bodyPr/>
          <a:lstStyle/>
          <a:p>
            <a:r>
              <a:rPr lang="en-US" dirty="0"/>
              <a:t>Have missed training?</a:t>
            </a:r>
          </a:p>
          <a:p>
            <a:r>
              <a:rPr lang="en-US" dirty="0"/>
              <a:t>We have “catchup” training </a:t>
            </a:r>
          </a:p>
          <a:p>
            <a:r>
              <a:rPr lang="en-US" dirty="0"/>
              <a:t>Use one of the QR codes to have the training put on your calendar directly</a:t>
            </a:r>
          </a:p>
          <a:p>
            <a:r>
              <a:rPr lang="en-US" dirty="0"/>
              <a:t>These are all online sessions</a:t>
            </a:r>
          </a:p>
        </p:txBody>
      </p:sp>
      <p:pic>
        <p:nvPicPr>
          <p:cNvPr id="5" name="Picture 4">
            <a:extLst>
              <a:ext uri="{FF2B5EF4-FFF2-40B4-BE49-F238E27FC236}">
                <a16:creationId xmlns:a16="http://schemas.microsoft.com/office/drawing/2014/main" id="{0AA5C8B3-1897-B1D7-8522-75710231CDB3}"/>
              </a:ext>
            </a:extLst>
          </p:cNvPr>
          <p:cNvPicPr>
            <a:picLocks noChangeAspect="1"/>
          </p:cNvPicPr>
          <p:nvPr/>
        </p:nvPicPr>
        <p:blipFill>
          <a:blip r:embed="rId2"/>
          <a:stretch>
            <a:fillRect/>
          </a:stretch>
        </p:blipFill>
        <p:spPr>
          <a:xfrm>
            <a:off x="6705599" y="0"/>
            <a:ext cx="5077261" cy="6858000"/>
          </a:xfrm>
          <a:prstGeom prst="rect">
            <a:avLst/>
          </a:prstGeom>
        </p:spPr>
      </p:pic>
    </p:spTree>
    <p:extLst>
      <p:ext uri="{BB962C8B-B14F-4D97-AF65-F5344CB8AC3E}">
        <p14:creationId xmlns:p14="http://schemas.microsoft.com/office/powerpoint/2010/main" val="2642918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0745D7D-C150-4919-84CF-8CC8DFC04D64}"/>
              </a:ext>
            </a:extLst>
          </p:cNvPr>
          <p:cNvSpPr txBox="1"/>
          <p:nvPr/>
        </p:nvSpPr>
        <p:spPr>
          <a:xfrm>
            <a:off x="6052470" y="1361617"/>
            <a:ext cx="5257800" cy="1200329"/>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Ed and Lynn Strach  Pro-Life Chair Couple</a:t>
            </a:r>
          </a:p>
        </p:txBody>
      </p:sp>
      <p:sp>
        <p:nvSpPr>
          <p:cNvPr id="5" name="TextBox 4">
            <a:extLst>
              <a:ext uri="{FF2B5EF4-FFF2-40B4-BE49-F238E27FC236}">
                <a16:creationId xmlns:a16="http://schemas.microsoft.com/office/drawing/2014/main" id="{ED0DAC17-DE9D-40B6-80B9-ED3725332003}"/>
              </a:ext>
            </a:extLst>
          </p:cNvPr>
          <p:cNvSpPr txBox="1"/>
          <p:nvPr/>
        </p:nvSpPr>
        <p:spPr>
          <a:xfrm>
            <a:off x="3854245" y="5229230"/>
            <a:ext cx="9439052" cy="707886"/>
          </a:xfrm>
          <a:prstGeom prst="rect">
            <a:avLst/>
          </a:prstGeom>
          <a:noFill/>
        </p:spPr>
        <p:txBody>
          <a:bodyPr wrap="square" rtlCol="0">
            <a:spAutoFit/>
          </a:bodyPr>
          <a:lstStyle/>
          <a:p>
            <a:pPr algn="ctr"/>
            <a:r>
              <a:rPr lang="en-US" sz="4000" b="1" i="1" dirty="0">
                <a:latin typeface="Arial" panose="020B0604020202020204" pitchFamily="34" charset="0"/>
                <a:cs typeface="Arial" panose="020B0604020202020204" pitchFamily="34" charset="0"/>
              </a:rPr>
              <a:t>SOARing For Life!</a:t>
            </a:r>
          </a:p>
        </p:txBody>
      </p:sp>
      <p:sp>
        <p:nvSpPr>
          <p:cNvPr id="2" name="TextBox 1">
            <a:extLst>
              <a:ext uri="{FF2B5EF4-FFF2-40B4-BE49-F238E27FC236}">
                <a16:creationId xmlns:a16="http://schemas.microsoft.com/office/drawing/2014/main" id="{7F63EC0B-8791-7AEC-E7A0-AC06ECD4E709}"/>
              </a:ext>
            </a:extLst>
          </p:cNvPr>
          <p:cNvSpPr txBox="1"/>
          <p:nvPr/>
        </p:nvSpPr>
        <p:spPr>
          <a:xfrm>
            <a:off x="1435114" y="169819"/>
            <a:ext cx="9588500" cy="1200329"/>
          </a:xfrm>
          <a:prstGeom prst="rect">
            <a:avLst/>
          </a:prstGeom>
          <a:noFill/>
        </p:spPr>
        <p:txBody>
          <a:bodyPr wrap="square" rtlCol="0">
            <a:spAutoFit/>
          </a:bodyPr>
          <a:lstStyle/>
          <a:p>
            <a:r>
              <a:rPr lang="en-US" sz="7200" dirty="0">
                <a:latin typeface="Brush Script MT" panose="03060802040406070304" pitchFamily="66" charset="0"/>
              </a:rPr>
              <a:t>Take Courage In All You Do!</a:t>
            </a:r>
          </a:p>
        </p:txBody>
      </p:sp>
      <p:pic>
        <p:nvPicPr>
          <p:cNvPr id="3" name="Picture 2">
            <a:extLst>
              <a:ext uri="{FF2B5EF4-FFF2-40B4-BE49-F238E27FC236}">
                <a16:creationId xmlns:a16="http://schemas.microsoft.com/office/drawing/2014/main" id="{9E6FEA8B-C766-9FD7-479E-EA56D03232BE}"/>
              </a:ext>
            </a:extLst>
          </p:cNvPr>
          <p:cNvPicPr>
            <a:picLocks noChangeAspect="1"/>
          </p:cNvPicPr>
          <p:nvPr/>
        </p:nvPicPr>
        <p:blipFill>
          <a:blip r:embed="rId3"/>
          <a:stretch>
            <a:fillRect/>
          </a:stretch>
        </p:blipFill>
        <p:spPr>
          <a:xfrm>
            <a:off x="6604000" y="2703790"/>
            <a:ext cx="4154740" cy="2476225"/>
          </a:xfrm>
          <a:prstGeom prst="rect">
            <a:avLst/>
          </a:prstGeom>
          <a:effectLst>
            <a:softEdge rad="127000"/>
          </a:effectLst>
        </p:spPr>
      </p:pic>
      <p:pic>
        <p:nvPicPr>
          <p:cNvPr id="7" name="Picture 6">
            <a:extLst>
              <a:ext uri="{FF2B5EF4-FFF2-40B4-BE49-F238E27FC236}">
                <a16:creationId xmlns:a16="http://schemas.microsoft.com/office/drawing/2014/main" id="{E631D61A-6540-3D85-AF67-518645A4A906}"/>
              </a:ext>
            </a:extLst>
          </p:cNvPr>
          <p:cNvPicPr>
            <a:picLocks noChangeAspect="1"/>
          </p:cNvPicPr>
          <p:nvPr/>
        </p:nvPicPr>
        <p:blipFill>
          <a:blip r:embed="rId4"/>
          <a:stretch>
            <a:fillRect/>
          </a:stretch>
        </p:blipFill>
        <p:spPr>
          <a:xfrm>
            <a:off x="2320665" y="1224230"/>
            <a:ext cx="3641973" cy="4613750"/>
          </a:xfrm>
          <a:prstGeom prst="rect">
            <a:avLst/>
          </a:prstGeom>
          <a:effectLst>
            <a:softEdge rad="177800"/>
          </a:effectLst>
        </p:spPr>
      </p:pic>
    </p:spTree>
    <p:extLst>
      <p:ext uri="{BB962C8B-B14F-4D97-AF65-F5344CB8AC3E}">
        <p14:creationId xmlns:p14="http://schemas.microsoft.com/office/powerpoint/2010/main" val="644053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6B4C1-D585-E199-1EBD-F6B3ED984B9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AE0666C-94BE-2209-7DCE-78753E08FF40}"/>
              </a:ext>
            </a:extLst>
          </p:cNvPr>
          <p:cNvSpPr txBox="1"/>
          <p:nvPr/>
        </p:nvSpPr>
        <p:spPr>
          <a:xfrm>
            <a:off x="1600200" y="276761"/>
            <a:ext cx="8686800" cy="707886"/>
          </a:xfrm>
          <a:prstGeom prst="rect">
            <a:avLst/>
          </a:prstGeom>
          <a:noFill/>
          <a:ln>
            <a:solidFill>
              <a:schemeClr val="tx1"/>
            </a:solidFill>
          </a:ln>
        </p:spPr>
        <p:txBody>
          <a:bodyPr wrap="square" rtlCol="0">
            <a:spAutoFit/>
          </a:bodyPr>
          <a:lstStyle/>
          <a:p>
            <a:pPr algn="ctr"/>
            <a:r>
              <a:rPr lang="en-US" sz="4000" b="1" i="1" dirty="0">
                <a:latin typeface="Arial" panose="020B0604020202020204" pitchFamily="34" charset="0"/>
                <a:cs typeface="Arial" panose="020B0604020202020204" pitchFamily="34" charset="0"/>
              </a:rPr>
              <a:t> Building Courage – ASAP100</a:t>
            </a:r>
            <a:r>
              <a:rPr lang="en-US" sz="4000" b="1" dirty="0">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C16C09AE-3A78-26D8-708A-9B992E1AF4A1}"/>
              </a:ext>
            </a:extLst>
          </p:cNvPr>
          <p:cNvPicPr>
            <a:picLocks noChangeAspect="1"/>
          </p:cNvPicPr>
          <p:nvPr/>
        </p:nvPicPr>
        <p:blipFill>
          <a:blip r:embed="rId3"/>
          <a:stretch>
            <a:fillRect/>
          </a:stretch>
        </p:blipFill>
        <p:spPr>
          <a:xfrm>
            <a:off x="8132598" y="1142359"/>
            <a:ext cx="2154402" cy="4953282"/>
          </a:xfrm>
          <a:prstGeom prst="rect">
            <a:avLst/>
          </a:prstGeom>
        </p:spPr>
      </p:pic>
      <p:sp>
        <p:nvSpPr>
          <p:cNvPr id="5" name="TextBox 4">
            <a:extLst>
              <a:ext uri="{FF2B5EF4-FFF2-40B4-BE49-F238E27FC236}">
                <a16:creationId xmlns:a16="http://schemas.microsoft.com/office/drawing/2014/main" id="{B2C09A69-7044-7905-DE44-65D130FCEB37}"/>
              </a:ext>
            </a:extLst>
          </p:cNvPr>
          <p:cNvSpPr txBox="1"/>
          <p:nvPr/>
        </p:nvSpPr>
        <p:spPr>
          <a:xfrm>
            <a:off x="787400" y="1142359"/>
            <a:ext cx="7345198" cy="4585871"/>
          </a:xfrm>
          <a:prstGeom prst="rect">
            <a:avLst/>
          </a:prstGeom>
          <a:noFill/>
        </p:spPr>
        <p:txBody>
          <a:bodyPr wrap="square" rtlCol="0">
            <a:spAutoFit/>
          </a:bodyPr>
          <a:lstStyle/>
          <a:p>
            <a:pPr algn="ctr"/>
            <a:r>
              <a:rPr lang="en-US" sz="2800" b="1" i="1" u="sng" dirty="0">
                <a:latin typeface="Arial" panose="020B0604020202020204" pitchFamily="34" charset="0"/>
                <a:cs typeface="Arial" panose="020B0604020202020204" pitchFamily="34" charset="0"/>
              </a:rPr>
              <a:t>2025 – 2026 Fraternal Year Goals</a:t>
            </a:r>
            <a:r>
              <a:rPr lang="en-US" sz="28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Achieve 100% council participation from all active councils. </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Agreed by District Deputies at the Summer Leadership meeting.</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All monetary and other donations accepted!</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9813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24162-1324-9B7A-0111-752A4852F0C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6A615EA-1028-6C4C-0B7A-5F27E5DC0DE2}"/>
              </a:ext>
            </a:extLst>
          </p:cNvPr>
          <p:cNvPicPr>
            <a:picLocks noChangeAspect="1"/>
          </p:cNvPicPr>
          <p:nvPr/>
        </p:nvPicPr>
        <p:blipFill>
          <a:blip r:embed="rId3"/>
          <a:stretch>
            <a:fillRect/>
          </a:stretch>
        </p:blipFill>
        <p:spPr>
          <a:xfrm>
            <a:off x="1179289" y="242420"/>
            <a:ext cx="9833420" cy="5524857"/>
          </a:xfrm>
          <a:prstGeom prst="rect">
            <a:avLst/>
          </a:prstGeom>
          <a:effectLst>
            <a:softEdge rad="76200"/>
          </a:effectLst>
        </p:spPr>
      </p:pic>
      <p:sp>
        <p:nvSpPr>
          <p:cNvPr id="5" name="TextBox 4">
            <a:extLst>
              <a:ext uri="{FF2B5EF4-FFF2-40B4-BE49-F238E27FC236}">
                <a16:creationId xmlns:a16="http://schemas.microsoft.com/office/drawing/2014/main" id="{E2896062-E2E7-D880-DBDA-32CD2390DDF5}"/>
              </a:ext>
            </a:extLst>
          </p:cNvPr>
          <p:cNvSpPr txBox="1"/>
          <p:nvPr/>
        </p:nvSpPr>
        <p:spPr>
          <a:xfrm>
            <a:off x="2133601" y="2187486"/>
            <a:ext cx="7923618" cy="2460714"/>
          </a:xfrm>
          <a:prstGeom prst="rect">
            <a:avLst/>
          </a:prstGeom>
          <a:solidFill>
            <a:schemeClr val="bg1">
              <a:lumMod val="95000"/>
            </a:schemeClr>
          </a:solidFill>
          <a:effectLst>
            <a:softEdge rad="38100"/>
          </a:effectLst>
        </p:spPr>
        <p:txBody>
          <a:bodyPr wrap="square" rtlCol="0">
            <a:spAutoFit/>
          </a:bodyPr>
          <a:lstStyle/>
          <a:p>
            <a:r>
              <a:rPr lang="en-US" sz="15000" dirty="0">
                <a:solidFill>
                  <a:srgbClr val="3E33CD"/>
                </a:solidFill>
                <a:latin typeface="Aptos" panose="020B0004020202020204" pitchFamily="34" charset="0"/>
                <a:cs typeface="Arial" panose="020B0604020202020204" pitchFamily="34" charset="0"/>
              </a:rPr>
              <a:t>ASAP100</a:t>
            </a:r>
          </a:p>
        </p:txBody>
      </p:sp>
    </p:spTree>
    <p:extLst>
      <p:ext uri="{BB962C8B-B14F-4D97-AF65-F5344CB8AC3E}">
        <p14:creationId xmlns:p14="http://schemas.microsoft.com/office/powerpoint/2010/main" val="341888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45651FC-546A-41C0-854A-40845B1320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2036" y="762000"/>
            <a:ext cx="4297699" cy="44099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55D9A10-1A28-4DCB-9028-0EBCF593C9AF}"/>
              </a:ext>
            </a:extLst>
          </p:cNvPr>
          <p:cNvSpPr txBox="1"/>
          <p:nvPr/>
        </p:nvSpPr>
        <p:spPr>
          <a:xfrm>
            <a:off x="1371600" y="128479"/>
            <a:ext cx="9448799" cy="584775"/>
          </a:xfrm>
          <a:prstGeom prst="rect">
            <a:avLst/>
          </a:prstGeom>
          <a:noFill/>
          <a:ln>
            <a:solidFill>
              <a:schemeClr val="tx1"/>
            </a:solidFill>
          </a:ln>
        </p:spPr>
        <p:txBody>
          <a:bodyPr wrap="square" rtlCol="0">
            <a:spAutoFit/>
          </a:bodyPr>
          <a:lstStyle/>
          <a:p>
            <a:pPr algn="ctr"/>
            <a:r>
              <a:rPr lang="en-US" sz="3200" b="1" dirty="0">
                <a:latin typeface="Arial" panose="020B0604020202020204" pitchFamily="34" charset="0"/>
                <a:cs typeface="Arial" panose="020B0604020202020204" pitchFamily="34" charset="0"/>
              </a:rPr>
              <a:t>Beyond 100 Ultrasound Units</a:t>
            </a:r>
          </a:p>
        </p:txBody>
      </p:sp>
      <p:sp>
        <p:nvSpPr>
          <p:cNvPr id="10" name="Speech Bubble: Rectangle 9">
            <a:extLst>
              <a:ext uri="{FF2B5EF4-FFF2-40B4-BE49-F238E27FC236}">
                <a16:creationId xmlns:a16="http://schemas.microsoft.com/office/drawing/2014/main" id="{D42C2F2F-68B4-44D3-A9A9-0E089549AF48}"/>
              </a:ext>
            </a:extLst>
          </p:cNvPr>
          <p:cNvSpPr/>
          <p:nvPr/>
        </p:nvSpPr>
        <p:spPr bwMode="auto">
          <a:xfrm>
            <a:off x="7347602" y="1570633"/>
            <a:ext cx="4812768" cy="1019755"/>
          </a:xfrm>
          <a:prstGeom prst="wedgeRectCallout">
            <a:avLst>
              <a:gd name="adj1" fmla="val -73416"/>
              <a:gd name="adj2" fmla="val 174796"/>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a:lnSpc>
                <a:spcPct val="107000"/>
              </a:lnSpc>
              <a:spcBef>
                <a:spcPts val="0"/>
              </a:spcBef>
            </a:pPr>
            <a:r>
              <a:rPr lang="en-US" sz="2000" b="1" dirty="0">
                <a:effectLst/>
                <a:latin typeface="Arial" panose="020B0604020202020204" pitchFamily="34" charset="0"/>
                <a:ea typeface="Calibri" panose="020F0502020204030204" pitchFamily="34" charset="0"/>
                <a:cs typeface="Times New Roman" panose="02020603050405020304" pitchFamily="18" charset="0"/>
              </a:rPr>
              <a:t>Sacred Heart Mercy Healthcare, </a:t>
            </a:r>
            <a:r>
              <a:rPr lang="en-US" sz="2000" dirty="0">
                <a:effectLst/>
                <a:latin typeface="Arial" panose="020B0604020202020204" pitchFamily="34" charset="0"/>
                <a:ea typeface="Calibri" panose="020F0502020204030204" pitchFamily="34" charset="0"/>
                <a:cs typeface="Times New Roman" panose="02020603050405020304" pitchFamily="18" charset="0"/>
              </a:rPr>
              <a:t>Alma; Servants of the Holy Family Council #2966</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pP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Speech Bubble: Rectangle 11">
            <a:extLst>
              <a:ext uri="{FF2B5EF4-FFF2-40B4-BE49-F238E27FC236}">
                <a16:creationId xmlns:a16="http://schemas.microsoft.com/office/drawing/2014/main" id="{72CC0ADF-B196-4802-A5FF-D0A69EB92045}"/>
              </a:ext>
            </a:extLst>
          </p:cNvPr>
          <p:cNvSpPr/>
          <p:nvPr/>
        </p:nvSpPr>
        <p:spPr bwMode="auto">
          <a:xfrm>
            <a:off x="7918327" y="4538730"/>
            <a:ext cx="4060751" cy="693473"/>
          </a:xfrm>
          <a:prstGeom prst="wedgeRectCallout">
            <a:avLst>
              <a:gd name="adj1" fmla="val -73947"/>
              <a:gd name="adj2" fmla="val -55435"/>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a:lnSpc>
                <a:spcPct val="107000"/>
              </a:lnSpc>
              <a:spcBef>
                <a:spcPts val="0"/>
              </a:spcBef>
            </a:pPr>
            <a:r>
              <a:rPr lang="en-US" b="1" dirty="0">
                <a:latin typeface="Arial" panose="020B0604020202020204" pitchFamily="34" charset="0"/>
                <a:ea typeface="Calibri" panose="020F0502020204030204" pitchFamily="34" charset="0"/>
                <a:cs typeface="Arial" panose="020B0604020202020204" pitchFamily="34" charset="0"/>
              </a:rPr>
              <a:t>Lennon C</a:t>
            </a:r>
            <a:r>
              <a:rPr lang="en-US" sz="1800" b="1" dirty="0">
                <a:effectLst/>
                <a:latin typeface="Arial" panose="020B0604020202020204" pitchFamily="34" charset="0"/>
                <a:ea typeface="Calibri" panose="020F0502020204030204" pitchFamily="34" charset="0"/>
                <a:cs typeface="Arial" panose="020B0604020202020204" pitchFamily="34" charset="0"/>
              </a:rPr>
              <a:t>enter, </a:t>
            </a:r>
            <a:r>
              <a:rPr lang="en-US" dirty="0">
                <a:latin typeface="Arial" panose="020B0604020202020204" pitchFamily="34" charset="0"/>
                <a:ea typeface="Calibri" panose="020F0502020204030204" pitchFamily="34" charset="0"/>
                <a:cs typeface="Arial" panose="020B0604020202020204" pitchFamily="34" charset="0"/>
              </a:rPr>
              <a:t>Dearborn Heights; Fr. Patrick O’Kelly Council #3860</a:t>
            </a:r>
            <a:r>
              <a:rPr lang="en-US" sz="1800" dirty="0">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Speech Bubble: Rectangle 12">
            <a:extLst>
              <a:ext uri="{FF2B5EF4-FFF2-40B4-BE49-F238E27FC236}">
                <a16:creationId xmlns:a16="http://schemas.microsoft.com/office/drawing/2014/main" id="{517D882A-9C81-4157-B432-AA0026DA99D4}"/>
              </a:ext>
            </a:extLst>
          </p:cNvPr>
          <p:cNvSpPr/>
          <p:nvPr/>
        </p:nvSpPr>
        <p:spPr bwMode="auto">
          <a:xfrm>
            <a:off x="1725301" y="5412876"/>
            <a:ext cx="3657600" cy="693473"/>
          </a:xfrm>
          <a:prstGeom prst="wedgeRectCallout">
            <a:avLst>
              <a:gd name="adj1" fmla="val 48632"/>
              <a:gd name="adj2" fmla="val -109067"/>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a:lnSpc>
                <a:spcPct val="107000"/>
              </a:lnSpc>
              <a:spcBef>
                <a:spcPts val="0"/>
              </a:spcBef>
            </a:pPr>
            <a:r>
              <a:rPr lang="en-US" sz="1800" b="1" dirty="0">
                <a:latin typeface="Arial" panose="020B0604020202020204" pitchFamily="34" charset="0"/>
                <a:ea typeface="Calibri" panose="020F0502020204030204" pitchFamily="34" charset="0"/>
                <a:cs typeface="Arial" panose="020B0604020202020204" pitchFamily="34" charset="0"/>
              </a:rPr>
              <a:t>Women’s C</a:t>
            </a:r>
            <a:r>
              <a:rPr lang="en-US" b="1" dirty="0">
                <a:latin typeface="Arial" panose="020B0604020202020204" pitchFamily="34" charset="0"/>
                <a:ea typeface="Calibri" panose="020F0502020204030204" pitchFamily="34" charset="0"/>
                <a:cs typeface="Arial" panose="020B0604020202020204" pitchFamily="34" charset="0"/>
              </a:rPr>
              <a:t>are Center</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Niles; St. Mary of the Lake Council #14366</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pP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Speech Bubble: Rectangle 14">
            <a:extLst>
              <a:ext uri="{FF2B5EF4-FFF2-40B4-BE49-F238E27FC236}">
                <a16:creationId xmlns:a16="http://schemas.microsoft.com/office/drawing/2014/main" id="{E8220615-BE22-4838-929F-A2C44B0819C4}"/>
              </a:ext>
            </a:extLst>
          </p:cNvPr>
          <p:cNvSpPr/>
          <p:nvPr/>
        </p:nvSpPr>
        <p:spPr bwMode="auto">
          <a:xfrm>
            <a:off x="913228" y="4074741"/>
            <a:ext cx="4069025" cy="927977"/>
          </a:xfrm>
          <a:prstGeom prst="wedgeRectCallout">
            <a:avLst>
              <a:gd name="adj1" fmla="val 66312"/>
              <a:gd name="adj2" fmla="val 1166"/>
            </a:avLst>
          </a:prstGeom>
          <a:solidFill>
            <a:schemeClr val="accent6">
              <a:lumMod val="60000"/>
              <a:lumOff val="4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a:lnSpc>
                <a:spcPct val="107000"/>
              </a:lnSpc>
              <a:spcBef>
                <a:spcPts val="0"/>
              </a:spcBef>
            </a:pPr>
            <a:r>
              <a:rPr lang="en-US" sz="1800" b="1" dirty="0">
                <a:latin typeface="Arial" panose="020B0604020202020204" pitchFamily="34" charset="0"/>
                <a:ea typeface="Calibri" panose="020F0502020204030204" pitchFamily="34" charset="0"/>
                <a:cs typeface="Arial" panose="020B0604020202020204" pitchFamily="34" charset="0"/>
              </a:rPr>
              <a:t>Positiv</a:t>
            </a:r>
            <a:r>
              <a:rPr lang="en-US" b="1" dirty="0">
                <a:latin typeface="Arial" panose="020B0604020202020204" pitchFamily="34" charset="0"/>
                <a:ea typeface="Calibri" panose="020F0502020204030204" pitchFamily="34" charset="0"/>
                <a:cs typeface="Arial" panose="020B0604020202020204" pitchFamily="34" charset="0"/>
              </a:rPr>
              <a:t>e Options Pregnancy Center</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dirty="0">
                <a:latin typeface="Arial" panose="020B0604020202020204" pitchFamily="34" charset="0"/>
                <a:ea typeface="Calibri" panose="020F0502020204030204" pitchFamily="34" charset="0"/>
                <a:cs typeface="Arial" panose="020B0604020202020204" pitchFamily="34" charset="0"/>
              </a:rPr>
              <a:t>Allegan</a:t>
            </a:r>
            <a:r>
              <a:rPr lang="en-US" dirty="0">
                <a:latin typeface="Arial" panose="020B0604020202020204" pitchFamily="34" charset="0"/>
                <a:ea typeface="Calibri" panose="020F0502020204030204" pitchFamily="34" charset="0"/>
                <a:cs typeface="Arial" panose="020B0604020202020204" pitchFamily="34" charset="0"/>
              </a:rPr>
              <a:t>;</a:t>
            </a:r>
            <a:r>
              <a:rPr lang="en-US" sz="1800" dirty="0">
                <a:latin typeface="Arial" panose="020B0604020202020204" pitchFamily="34" charset="0"/>
                <a:ea typeface="Calibri" panose="020F0502020204030204" pitchFamily="34" charset="0"/>
                <a:cs typeface="Arial" panose="020B0604020202020204" pitchFamily="34" charset="0"/>
              </a:rPr>
              <a:t> St. Catherine of Siena Council #6980</a:t>
            </a:r>
          </a:p>
          <a:p>
            <a:pPr marL="0" marR="0">
              <a:lnSpc>
                <a:spcPct val="107000"/>
              </a:lnSpc>
              <a:spcBef>
                <a:spcPts val="0"/>
              </a:spcBef>
            </a:pPr>
            <a:r>
              <a:rPr lang="en-US" dirty="0">
                <a:latin typeface="Arial" panose="020B0604020202020204" pitchFamily="34" charset="0"/>
                <a:ea typeface="Calibri" panose="020F0502020204030204" pitchFamily="34" charset="0"/>
                <a:cs typeface="Arial" panose="020B0604020202020204" pitchFamily="34" charset="0"/>
              </a:rPr>
              <a:t> </a:t>
            </a:r>
            <a:endParaRPr lang="en-US" sz="1800" dirty="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pPr>
            <a:endParaRPr lang="en-US" sz="1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Speech Bubble: Rectangle 8">
            <a:extLst>
              <a:ext uri="{FF2B5EF4-FFF2-40B4-BE49-F238E27FC236}">
                <a16:creationId xmlns:a16="http://schemas.microsoft.com/office/drawing/2014/main" id="{B971DD61-8454-A10E-8C39-5778DD575A5A}"/>
              </a:ext>
            </a:extLst>
          </p:cNvPr>
          <p:cNvSpPr/>
          <p:nvPr/>
        </p:nvSpPr>
        <p:spPr bwMode="auto">
          <a:xfrm>
            <a:off x="5466777" y="5405974"/>
            <a:ext cx="4060751" cy="693473"/>
          </a:xfrm>
          <a:prstGeom prst="wedgeRectCallout">
            <a:avLst>
              <a:gd name="adj1" fmla="val -46372"/>
              <a:gd name="adj2" fmla="val -105790"/>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a:lnSpc>
                <a:spcPct val="107000"/>
              </a:lnSpc>
              <a:spcBef>
                <a:spcPts val="0"/>
              </a:spcBef>
            </a:pPr>
            <a:r>
              <a:rPr lang="en-US" sz="1800" b="1" dirty="0">
                <a:latin typeface="Arial" panose="020B0604020202020204" pitchFamily="34" charset="0"/>
                <a:ea typeface="Calibri" panose="020F0502020204030204" pitchFamily="34" charset="0"/>
                <a:cs typeface="Arial" panose="020B0604020202020204" pitchFamily="34" charset="0"/>
              </a:rPr>
              <a:t>Pregnancy Helpline, </a:t>
            </a:r>
            <a:r>
              <a:rPr lang="en-US" sz="1800" dirty="0">
                <a:latin typeface="Arial" panose="020B0604020202020204" pitchFamily="34" charset="0"/>
                <a:ea typeface="Calibri" panose="020F0502020204030204" pitchFamily="34" charset="0"/>
                <a:cs typeface="Arial" panose="020B0604020202020204" pitchFamily="34" charset="0"/>
              </a:rPr>
              <a:t>Sturgis; Deacon Jerry Mix Council #2508 </a:t>
            </a:r>
          </a:p>
          <a:p>
            <a:pPr marL="0" marR="0">
              <a:lnSpc>
                <a:spcPct val="107000"/>
              </a:lnSpc>
              <a:spcBef>
                <a:spcPts val="0"/>
              </a:spcBef>
            </a:pPr>
            <a:r>
              <a:rPr lang="en-US" dirty="0">
                <a:latin typeface="Arial" panose="020B0604020202020204" pitchFamily="34" charset="0"/>
                <a:ea typeface="Calibri" panose="020F0502020204030204" pitchFamily="34" charset="0"/>
                <a:cs typeface="Arial" panose="020B0604020202020204" pitchFamily="34" charset="0"/>
              </a:rPr>
              <a:t> </a:t>
            </a:r>
            <a:endParaRPr lang="en-US" sz="1800" dirty="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pPr>
            <a:endParaRPr lang="en-US" sz="1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Speech Bubble: Rectangle 15">
            <a:extLst>
              <a:ext uri="{FF2B5EF4-FFF2-40B4-BE49-F238E27FC236}">
                <a16:creationId xmlns:a16="http://schemas.microsoft.com/office/drawing/2014/main" id="{12F2FB73-5FCE-3B15-8E1E-CB78BFAF349C}"/>
              </a:ext>
            </a:extLst>
          </p:cNvPr>
          <p:cNvSpPr/>
          <p:nvPr/>
        </p:nvSpPr>
        <p:spPr bwMode="auto">
          <a:xfrm>
            <a:off x="7614427" y="3471704"/>
            <a:ext cx="4545943" cy="804286"/>
          </a:xfrm>
          <a:prstGeom prst="wedgeRectCallout">
            <a:avLst>
              <a:gd name="adj1" fmla="val -57382"/>
              <a:gd name="adj2" fmla="val 20691"/>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a:spcBef>
                <a:spcPts val="0"/>
              </a:spcBef>
            </a:pPr>
            <a:r>
              <a:rPr lang="en-US" b="1" dirty="0">
                <a:latin typeface="Arial" panose="020B0604020202020204" pitchFamily="34" charset="0"/>
                <a:ea typeface="Calibri" panose="020F0502020204030204" pitchFamily="34" charset="0"/>
                <a:cs typeface="Times New Roman" panose="02020603050405020304" pitchFamily="18" charset="0"/>
              </a:rPr>
              <a:t>Spero Pregnancy Center, </a:t>
            </a:r>
            <a:r>
              <a:rPr lang="en-US" dirty="0">
                <a:latin typeface="Arial" panose="020B0604020202020204" pitchFamily="34" charset="0"/>
                <a:ea typeface="Calibri" panose="020F0502020204030204" pitchFamily="34" charset="0"/>
                <a:cs typeface="Times New Roman" panose="02020603050405020304" pitchFamily="18" charset="0"/>
              </a:rPr>
              <a:t>Port Huron; Bishop William F. Murphy Council #3257 </a:t>
            </a:r>
            <a:endParaRPr lang="en-US" sz="1600"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Speech Bubble: Rectangle 16">
            <a:extLst>
              <a:ext uri="{FF2B5EF4-FFF2-40B4-BE49-F238E27FC236}">
                <a16:creationId xmlns:a16="http://schemas.microsoft.com/office/drawing/2014/main" id="{74A1FE2D-3898-E434-F56E-3F41AE713286}"/>
              </a:ext>
            </a:extLst>
          </p:cNvPr>
          <p:cNvSpPr/>
          <p:nvPr/>
        </p:nvSpPr>
        <p:spPr bwMode="auto">
          <a:xfrm>
            <a:off x="346026" y="2755398"/>
            <a:ext cx="5036875" cy="769813"/>
          </a:xfrm>
          <a:prstGeom prst="wedgeRectCallout">
            <a:avLst>
              <a:gd name="adj1" fmla="val 50807"/>
              <a:gd name="adj2" fmla="val 138610"/>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a:lnSpc>
                <a:spcPct val="107000"/>
              </a:lnSpc>
              <a:spcBef>
                <a:spcPts val="0"/>
              </a:spcBef>
            </a:pPr>
            <a:r>
              <a:rPr lang="en-US" b="1" dirty="0">
                <a:latin typeface="Arial" panose="020B0604020202020204" pitchFamily="34" charset="0"/>
                <a:ea typeface="Calibri" panose="020F0502020204030204" pitchFamily="34" charset="0"/>
                <a:cs typeface="Arial" panose="020B0604020202020204" pitchFamily="34" charset="0"/>
              </a:rPr>
              <a:t>Positive Options</a:t>
            </a:r>
            <a:r>
              <a:rPr lang="en-US" sz="1800" b="1" dirty="0">
                <a:latin typeface="Arial" panose="020B0604020202020204" pitchFamily="34" charset="0"/>
                <a:ea typeface="Calibri" panose="020F0502020204030204" pitchFamily="34" charset="0"/>
                <a:cs typeface="Arial" panose="020B0604020202020204" pitchFamily="34" charset="0"/>
              </a:rPr>
              <a:t>,</a:t>
            </a:r>
            <a:r>
              <a:rPr lang="en-US" sz="1800" dirty="0">
                <a:latin typeface="Arial" panose="020B0604020202020204" pitchFamily="34" charset="0"/>
                <a:ea typeface="Calibri" panose="020F0502020204030204" pitchFamily="34" charset="0"/>
                <a:cs typeface="Arial" panose="020B0604020202020204" pitchFamily="34" charset="0"/>
              </a:rPr>
              <a:t> Holland; St. John </a:t>
            </a:r>
            <a:r>
              <a:rPr lang="en-US" dirty="0">
                <a:latin typeface="Arial" panose="020B0604020202020204" pitchFamily="34" charset="0"/>
                <a:ea typeface="Calibri" panose="020F0502020204030204" pitchFamily="34" charset="0"/>
                <a:cs typeface="Arial" panose="020B0604020202020204" pitchFamily="34" charset="0"/>
              </a:rPr>
              <a:t>Neumann </a:t>
            </a:r>
            <a:r>
              <a:rPr lang="en-US" sz="1800" dirty="0">
                <a:latin typeface="Arial" panose="020B0604020202020204" pitchFamily="34" charset="0"/>
                <a:ea typeface="Calibri" panose="020F0502020204030204" pitchFamily="34" charset="0"/>
                <a:cs typeface="Arial" panose="020B0604020202020204" pitchFamily="34" charset="0"/>
              </a:rPr>
              <a:t>Council #7115</a:t>
            </a:r>
          </a:p>
          <a:p>
            <a:pPr marL="0" marR="0">
              <a:lnSpc>
                <a:spcPct val="107000"/>
              </a:lnSpc>
              <a:spcBef>
                <a:spcPts val="0"/>
              </a:spcBef>
            </a:pPr>
            <a:r>
              <a:rPr lang="en-US" dirty="0">
                <a:latin typeface="Arial" panose="020B0604020202020204" pitchFamily="34" charset="0"/>
                <a:ea typeface="Calibri" panose="020F0502020204030204" pitchFamily="34" charset="0"/>
                <a:cs typeface="Arial" panose="020B0604020202020204" pitchFamily="34" charset="0"/>
              </a:rPr>
              <a:t> </a:t>
            </a:r>
            <a:endParaRPr lang="en-US" sz="1800" dirty="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pPr>
            <a:endParaRPr lang="en-US" sz="18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9570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DB06A-AB94-7C97-9E1D-0CF2B961E01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CDF0EC2-7483-B20E-D9DD-EE553AAD5451}"/>
              </a:ext>
            </a:extLst>
          </p:cNvPr>
          <p:cNvPicPr>
            <a:picLocks noChangeAspect="1"/>
          </p:cNvPicPr>
          <p:nvPr/>
        </p:nvPicPr>
        <p:blipFill>
          <a:blip r:embed="rId3"/>
          <a:stretch>
            <a:fillRect/>
          </a:stretch>
        </p:blipFill>
        <p:spPr>
          <a:xfrm>
            <a:off x="2434856" y="313902"/>
            <a:ext cx="6891720" cy="5502108"/>
          </a:xfrm>
          <a:prstGeom prst="rect">
            <a:avLst/>
          </a:prstGeom>
        </p:spPr>
      </p:pic>
      <p:sp>
        <p:nvSpPr>
          <p:cNvPr id="2" name="TextBox 1">
            <a:extLst>
              <a:ext uri="{FF2B5EF4-FFF2-40B4-BE49-F238E27FC236}">
                <a16:creationId xmlns:a16="http://schemas.microsoft.com/office/drawing/2014/main" id="{902656D8-44FB-6720-8378-860190BBABCC}"/>
              </a:ext>
            </a:extLst>
          </p:cNvPr>
          <p:cNvSpPr txBox="1"/>
          <p:nvPr/>
        </p:nvSpPr>
        <p:spPr>
          <a:xfrm rot="20720398">
            <a:off x="978195" y="3181076"/>
            <a:ext cx="3104707"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$52,911 raised by councils, assemblies and personal donations!</a:t>
            </a:r>
          </a:p>
        </p:txBody>
      </p:sp>
      <p:sp>
        <p:nvSpPr>
          <p:cNvPr id="3" name="TextBox 2">
            <a:extLst>
              <a:ext uri="{FF2B5EF4-FFF2-40B4-BE49-F238E27FC236}">
                <a16:creationId xmlns:a16="http://schemas.microsoft.com/office/drawing/2014/main" id="{68022B3A-2FC9-6D7E-A850-CB903E8956B4}"/>
              </a:ext>
            </a:extLst>
          </p:cNvPr>
          <p:cNvSpPr txBox="1"/>
          <p:nvPr/>
        </p:nvSpPr>
        <p:spPr>
          <a:xfrm>
            <a:off x="8671168" y="3304188"/>
            <a:ext cx="3104707"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$12,500 matched by the Supreme Council!</a:t>
            </a:r>
          </a:p>
        </p:txBody>
      </p:sp>
      <p:sp>
        <p:nvSpPr>
          <p:cNvPr id="4" name="TextBox 3">
            <a:extLst>
              <a:ext uri="{FF2B5EF4-FFF2-40B4-BE49-F238E27FC236}">
                <a16:creationId xmlns:a16="http://schemas.microsoft.com/office/drawing/2014/main" id="{0C9ECF81-1986-0ACD-2FE2-C41791823BAC}"/>
              </a:ext>
            </a:extLst>
          </p:cNvPr>
          <p:cNvSpPr txBox="1"/>
          <p:nvPr/>
        </p:nvSpPr>
        <p:spPr>
          <a:xfrm rot="21308165">
            <a:off x="7708605" y="1326392"/>
            <a:ext cx="4816549" cy="646331"/>
          </a:xfrm>
          <a:prstGeom prst="rect">
            <a:avLst/>
          </a:prstGeom>
          <a:noFill/>
        </p:spPr>
        <p:txBody>
          <a:bodyPr wrap="square" rtlCol="0">
            <a:spAutoFit/>
          </a:bodyPr>
          <a:lstStyle/>
          <a:p>
            <a:r>
              <a:rPr lang="en-US" sz="3600" dirty="0">
                <a:latin typeface="Brush Script MT" panose="03060802040406070304" pitchFamily="66" charset="0"/>
                <a:cs typeface="Arial" panose="020B0604020202020204" pitchFamily="34" charset="0"/>
              </a:rPr>
              <a:t>Donations totaling $64,711!</a:t>
            </a:r>
          </a:p>
        </p:txBody>
      </p:sp>
    </p:spTree>
    <p:extLst>
      <p:ext uri="{BB962C8B-B14F-4D97-AF65-F5344CB8AC3E}">
        <p14:creationId xmlns:p14="http://schemas.microsoft.com/office/powerpoint/2010/main" val="2580972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D5311-A818-F3E6-E0EB-7D1981A7DC3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DCD784E-5E6E-C9B8-28ED-B1CE30345936}"/>
              </a:ext>
            </a:extLst>
          </p:cNvPr>
          <p:cNvPicPr>
            <a:picLocks noChangeAspect="1"/>
          </p:cNvPicPr>
          <p:nvPr/>
        </p:nvPicPr>
        <p:blipFill>
          <a:blip r:embed="rId3"/>
          <a:stretch>
            <a:fillRect/>
          </a:stretch>
        </p:blipFill>
        <p:spPr>
          <a:xfrm>
            <a:off x="758152" y="244549"/>
            <a:ext cx="5567123" cy="3184451"/>
          </a:xfrm>
          <a:prstGeom prst="rect">
            <a:avLst/>
          </a:prstGeom>
        </p:spPr>
      </p:pic>
      <p:pic>
        <p:nvPicPr>
          <p:cNvPr id="2" name="Picture 1">
            <a:extLst>
              <a:ext uri="{FF2B5EF4-FFF2-40B4-BE49-F238E27FC236}">
                <a16:creationId xmlns:a16="http://schemas.microsoft.com/office/drawing/2014/main" id="{3758AF19-E45C-75D7-0382-83B957FF37D3}"/>
              </a:ext>
            </a:extLst>
          </p:cNvPr>
          <p:cNvPicPr>
            <a:picLocks noChangeAspect="1"/>
          </p:cNvPicPr>
          <p:nvPr/>
        </p:nvPicPr>
        <p:blipFill>
          <a:blip r:embed="rId4"/>
          <a:stretch>
            <a:fillRect/>
          </a:stretch>
        </p:blipFill>
        <p:spPr>
          <a:xfrm>
            <a:off x="6393562" y="2886840"/>
            <a:ext cx="5247940" cy="3184452"/>
          </a:xfrm>
          <a:prstGeom prst="rect">
            <a:avLst/>
          </a:prstGeom>
        </p:spPr>
      </p:pic>
      <p:sp>
        <p:nvSpPr>
          <p:cNvPr id="4" name="TextBox 3">
            <a:extLst>
              <a:ext uri="{FF2B5EF4-FFF2-40B4-BE49-F238E27FC236}">
                <a16:creationId xmlns:a16="http://schemas.microsoft.com/office/drawing/2014/main" id="{2B174EF6-5477-AD61-6756-01C4A92BF4D9}"/>
              </a:ext>
            </a:extLst>
          </p:cNvPr>
          <p:cNvSpPr txBox="1"/>
          <p:nvPr/>
        </p:nvSpPr>
        <p:spPr>
          <a:xfrm>
            <a:off x="689865" y="4086860"/>
            <a:ext cx="5840271"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Thursday, November 6, 2025, at the State Capitol</a:t>
            </a:r>
          </a:p>
        </p:txBody>
      </p:sp>
      <p:pic>
        <p:nvPicPr>
          <p:cNvPr id="5" name="Picture 4">
            <a:extLst>
              <a:ext uri="{FF2B5EF4-FFF2-40B4-BE49-F238E27FC236}">
                <a16:creationId xmlns:a16="http://schemas.microsoft.com/office/drawing/2014/main" id="{4610A4EE-E3EE-30C7-740B-3EDA88406EDB}"/>
              </a:ext>
            </a:extLst>
          </p:cNvPr>
          <p:cNvPicPr>
            <a:picLocks noChangeAspect="1"/>
          </p:cNvPicPr>
          <p:nvPr/>
        </p:nvPicPr>
        <p:blipFill>
          <a:blip r:embed="rId5"/>
          <a:stretch>
            <a:fillRect/>
          </a:stretch>
        </p:blipFill>
        <p:spPr>
          <a:xfrm>
            <a:off x="9276535" y="1675677"/>
            <a:ext cx="2237426" cy="707197"/>
          </a:xfrm>
          <a:prstGeom prst="rect">
            <a:avLst/>
          </a:prstGeom>
        </p:spPr>
      </p:pic>
      <p:pic>
        <p:nvPicPr>
          <p:cNvPr id="6" name="Picture 5">
            <a:extLst>
              <a:ext uri="{FF2B5EF4-FFF2-40B4-BE49-F238E27FC236}">
                <a16:creationId xmlns:a16="http://schemas.microsoft.com/office/drawing/2014/main" id="{449916C2-FDB1-BDC9-5E39-9F4D11CED80F}"/>
              </a:ext>
            </a:extLst>
          </p:cNvPr>
          <p:cNvPicPr>
            <a:picLocks noChangeAspect="1"/>
          </p:cNvPicPr>
          <p:nvPr/>
        </p:nvPicPr>
        <p:blipFill>
          <a:blip r:embed="rId6"/>
          <a:stretch>
            <a:fillRect/>
          </a:stretch>
        </p:blipFill>
        <p:spPr>
          <a:xfrm>
            <a:off x="6393562" y="1112798"/>
            <a:ext cx="2882973" cy="1719301"/>
          </a:xfrm>
          <a:prstGeom prst="rect">
            <a:avLst/>
          </a:prstGeom>
        </p:spPr>
      </p:pic>
    </p:spTree>
    <p:extLst>
      <p:ext uri="{BB962C8B-B14F-4D97-AF65-F5344CB8AC3E}">
        <p14:creationId xmlns:p14="http://schemas.microsoft.com/office/powerpoint/2010/main" val="2262072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0745D7D-C150-4919-84CF-8CC8DFC04D64}"/>
              </a:ext>
            </a:extLst>
          </p:cNvPr>
          <p:cNvSpPr txBox="1"/>
          <p:nvPr/>
        </p:nvSpPr>
        <p:spPr>
          <a:xfrm>
            <a:off x="5450233" y="2667000"/>
            <a:ext cx="5558734" cy="2462213"/>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 </a:t>
            </a:r>
          </a:p>
          <a:p>
            <a:pPr algn="ctr"/>
            <a:r>
              <a:rPr lang="en-US" sz="1000" dirty="0">
                <a:latin typeface="Arial" panose="020B0604020202020204" pitchFamily="34" charset="0"/>
                <a:cs typeface="Arial" panose="020B0604020202020204" pitchFamily="34" charset="0"/>
              </a:rPr>
              <a:t> </a:t>
            </a:r>
          </a:p>
          <a:p>
            <a:pPr algn="ctr"/>
            <a:r>
              <a:rPr lang="en-US" sz="3600" dirty="0">
                <a:latin typeface="Arial" panose="020B0604020202020204" pitchFamily="34" charset="0"/>
                <a:cs typeface="Arial" panose="020B0604020202020204" pitchFamily="34" charset="0"/>
              </a:rPr>
              <a:t>Contact us at e.strach@mikofc.org or 734-476-6296</a:t>
            </a:r>
          </a:p>
        </p:txBody>
      </p:sp>
      <p:sp>
        <p:nvSpPr>
          <p:cNvPr id="12" name="TextBox 11">
            <a:extLst>
              <a:ext uri="{FF2B5EF4-FFF2-40B4-BE49-F238E27FC236}">
                <a16:creationId xmlns:a16="http://schemas.microsoft.com/office/drawing/2014/main" id="{B20A8155-6733-0960-41E0-0FCB9F3872F0}"/>
              </a:ext>
            </a:extLst>
          </p:cNvPr>
          <p:cNvSpPr txBox="1"/>
          <p:nvPr/>
        </p:nvSpPr>
        <p:spPr>
          <a:xfrm>
            <a:off x="4267200" y="2438400"/>
            <a:ext cx="79248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Ed and Lynn Strach</a:t>
            </a:r>
          </a:p>
        </p:txBody>
      </p:sp>
      <p:pic>
        <p:nvPicPr>
          <p:cNvPr id="13" name="Picture 2">
            <a:extLst>
              <a:ext uri="{FF2B5EF4-FFF2-40B4-BE49-F238E27FC236}">
                <a16:creationId xmlns:a16="http://schemas.microsoft.com/office/drawing/2014/main" id="{8BEB667D-CFF1-D0C4-BDC4-C84BD3F903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309612"/>
            <a:ext cx="2981535" cy="1800846"/>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5EECDD8-9669-6191-4B26-55A312199B45}"/>
              </a:ext>
            </a:extLst>
          </p:cNvPr>
          <p:cNvSpPr txBox="1"/>
          <p:nvPr/>
        </p:nvSpPr>
        <p:spPr>
          <a:xfrm>
            <a:off x="3362534" y="587107"/>
            <a:ext cx="7761767" cy="1015663"/>
          </a:xfrm>
          <a:prstGeom prst="rect">
            <a:avLst/>
          </a:prstGeom>
          <a:noFill/>
        </p:spPr>
        <p:txBody>
          <a:bodyPr wrap="square" rtlCol="0">
            <a:spAutoFit/>
          </a:bodyPr>
          <a:lstStyle/>
          <a:p>
            <a:r>
              <a:rPr lang="en-US" sz="6000" dirty="0">
                <a:latin typeface="Brush Script MT" panose="03060802040406070304" pitchFamily="66" charset="0"/>
              </a:rPr>
              <a:t>Take Courage In All you Do!</a:t>
            </a:r>
          </a:p>
        </p:txBody>
      </p:sp>
      <p:pic>
        <p:nvPicPr>
          <p:cNvPr id="5" name="Picture 4">
            <a:extLst>
              <a:ext uri="{FF2B5EF4-FFF2-40B4-BE49-F238E27FC236}">
                <a16:creationId xmlns:a16="http://schemas.microsoft.com/office/drawing/2014/main" id="{D2B8F868-CF70-CBBF-9661-28E966C3D221}"/>
              </a:ext>
            </a:extLst>
          </p:cNvPr>
          <p:cNvPicPr>
            <a:picLocks noChangeAspect="1"/>
          </p:cNvPicPr>
          <p:nvPr/>
        </p:nvPicPr>
        <p:blipFill>
          <a:blip r:embed="rId4"/>
          <a:stretch>
            <a:fillRect/>
          </a:stretch>
        </p:blipFill>
        <p:spPr>
          <a:xfrm>
            <a:off x="1967072" y="2110458"/>
            <a:ext cx="3381676" cy="3888182"/>
          </a:xfrm>
          <a:prstGeom prst="rect">
            <a:avLst/>
          </a:prstGeom>
          <a:effectLst>
            <a:softEdge rad="190500"/>
          </a:effectLst>
        </p:spPr>
      </p:pic>
    </p:spTree>
    <p:extLst>
      <p:ext uri="{BB962C8B-B14F-4D97-AF65-F5344CB8AC3E}">
        <p14:creationId xmlns:p14="http://schemas.microsoft.com/office/powerpoint/2010/main" val="1854926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4C9E-20FB-B999-9303-C71D1334BAD7}"/>
              </a:ext>
            </a:extLst>
          </p:cNvPr>
          <p:cNvSpPr>
            <a:spLocks noGrp="1"/>
          </p:cNvSpPr>
          <p:nvPr>
            <p:ph type="title"/>
          </p:nvPr>
        </p:nvSpPr>
        <p:spPr>
          <a:xfrm>
            <a:off x="1468815" y="503852"/>
            <a:ext cx="9150675" cy="1427585"/>
          </a:xfrm>
        </p:spPr>
        <p:txBody>
          <a:bodyPr anchor="ctr">
            <a:normAutofit/>
          </a:bodyPr>
          <a:lstStyle/>
          <a:p>
            <a:r>
              <a:rPr lang="en-US"/>
              <a:t>Faith</a:t>
            </a:r>
            <a:br>
              <a:rPr lang="en-US"/>
            </a:br>
            <a:r>
              <a:rPr lang="en-US"/>
              <a:t>Program</a:t>
            </a:r>
          </a:p>
        </p:txBody>
      </p:sp>
      <p:pic>
        <p:nvPicPr>
          <p:cNvPr id="4" name="Picture 3" descr="A cross on a book&#10;&#10;Description automatically generated">
            <a:extLst>
              <a:ext uri="{FF2B5EF4-FFF2-40B4-BE49-F238E27FC236}">
                <a16:creationId xmlns:a16="http://schemas.microsoft.com/office/drawing/2014/main" id="{436A9F42-B0F4-75E5-3437-9F55EEEC70C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064540" y="2108722"/>
            <a:ext cx="7323489" cy="4119463"/>
          </a:xfrm>
          <a:prstGeom prst="rect">
            <a:avLst/>
          </a:prstGeom>
          <a:noFill/>
        </p:spPr>
      </p:pic>
      <p:sp>
        <p:nvSpPr>
          <p:cNvPr id="9" name="Slide Number Placeholder 3">
            <a:extLst>
              <a:ext uri="{FF2B5EF4-FFF2-40B4-BE49-F238E27FC236}">
                <a16:creationId xmlns:a16="http://schemas.microsoft.com/office/drawing/2014/main" id="{829C8107-C78B-E7E4-570E-FF65DC701827}"/>
              </a:ext>
            </a:extLst>
          </p:cNvPr>
          <p:cNvSpPr>
            <a:spLocks noGrp="1"/>
          </p:cNvSpPr>
          <p:nvPr>
            <p:ph type="sldNum" sz="quarter" idx="15"/>
          </p:nvPr>
        </p:nvSpPr>
        <p:spPr>
          <a:xfrm>
            <a:off x="412136" y="5943601"/>
            <a:ext cx="968983" cy="651912"/>
          </a:xfrm>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3</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spTree>
    <p:extLst>
      <p:ext uri="{BB962C8B-B14F-4D97-AF65-F5344CB8AC3E}">
        <p14:creationId xmlns:p14="http://schemas.microsoft.com/office/powerpoint/2010/main" val="3378822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97761-0B88-A5E8-0B78-C39173D05F4D}"/>
              </a:ext>
            </a:extLst>
          </p:cNvPr>
          <p:cNvSpPr>
            <a:spLocks noGrp="1"/>
          </p:cNvSpPr>
          <p:nvPr>
            <p:ph type="title"/>
          </p:nvPr>
        </p:nvSpPr>
        <p:spPr>
          <a:xfrm>
            <a:off x="1455583" y="737115"/>
            <a:ext cx="4640418" cy="5407091"/>
          </a:xfrm>
        </p:spPr>
        <p:txBody>
          <a:bodyPr/>
          <a:lstStyle/>
          <a:p>
            <a:r>
              <a:rPr lang="en-US"/>
              <a:t>Agenda</a:t>
            </a:r>
          </a:p>
        </p:txBody>
      </p:sp>
      <p:sp>
        <p:nvSpPr>
          <p:cNvPr id="3" name="Content Placeholder 2">
            <a:extLst>
              <a:ext uri="{FF2B5EF4-FFF2-40B4-BE49-F238E27FC236}">
                <a16:creationId xmlns:a16="http://schemas.microsoft.com/office/drawing/2014/main" id="{02BA04E6-CD61-B962-4287-DEC1993C32D6}"/>
              </a:ext>
            </a:extLst>
          </p:cNvPr>
          <p:cNvSpPr>
            <a:spLocks noGrp="1"/>
          </p:cNvSpPr>
          <p:nvPr>
            <p:ph sz="quarter" idx="12"/>
          </p:nvPr>
        </p:nvSpPr>
        <p:spPr>
          <a:xfrm>
            <a:off x="6388461" y="737115"/>
            <a:ext cx="4449712" cy="5407091"/>
          </a:xfrm>
        </p:spPr>
        <p:txBody>
          <a:bodyPr/>
          <a:lstStyle/>
          <a:p>
            <a:r>
              <a:rPr lang="en-US"/>
              <a:t>Into  the Breach</a:t>
            </a:r>
          </a:p>
          <a:p>
            <a:r>
              <a:rPr lang="en-US"/>
              <a:t>Holy Hour</a:t>
            </a:r>
          </a:p>
          <a:p>
            <a:r>
              <a:rPr lang="en-US"/>
              <a:t>Spiritual Reflection</a:t>
            </a:r>
          </a:p>
          <a:p>
            <a:r>
              <a:rPr lang="en-US"/>
              <a:t>Building the Domestic Church Kiosk</a:t>
            </a:r>
          </a:p>
          <a:p>
            <a:r>
              <a:rPr lang="en-US"/>
              <a:t>Pilgrim Icon</a:t>
            </a:r>
          </a:p>
          <a:p>
            <a:r>
              <a:rPr lang="en-US"/>
              <a:t>Refund Support Vocations</a:t>
            </a:r>
          </a:p>
          <a:p>
            <a:r>
              <a:rPr lang="en-US"/>
              <a:t>Rosary</a:t>
            </a:r>
          </a:p>
          <a:p>
            <a:r>
              <a:rPr lang="en-US"/>
              <a:t>Sacramental Gifts</a:t>
            </a:r>
          </a:p>
          <a:p>
            <a:r>
              <a:rPr lang="en-US"/>
              <a:t>Spiritual Reflection</a:t>
            </a:r>
          </a:p>
          <a:p>
            <a:r>
              <a:rPr lang="en-US"/>
              <a:t>Silver Rose</a:t>
            </a:r>
          </a:p>
          <a:p>
            <a:endParaRPr lang="en-US"/>
          </a:p>
        </p:txBody>
      </p:sp>
      <p:sp>
        <p:nvSpPr>
          <p:cNvPr id="4" name="Slide Number Placeholder 3">
            <a:extLst>
              <a:ext uri="{FF2B5EF4-FFF2-40B4-BE49-F238E27FC236}">
                <a16:creationId xmlns:a16="http://schemas.microsoft.com/office/drawing/2014/main" id="{2CD4601E-33F5-5714-867D-A0B584DA7C11}"/>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spTree>
    <p:extLst>
      <p:ext uri="{BB962C8B-B14F-4D97-AF65-F5344CB8AC3E}">
        <p14:creationId xmlns:p14="http://schemas.microsoft.com/office/powerpoint/2010/main" val="160745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D0E47E-D228-15EB-5886-33E9AA181D03}"/>
              </a:ext>
            </a:extLst>
          </p:cNvPr>
          <p:cNvSpPr>
            <a:spLocks noGrp="1"/>
          </p:cNvSpPr>
          <p:nvPr>
            <p:ph type="title"/>
          </p:nvPr>
        </p:nvSpPr>
        <p:spPr>
          <a:xfrm>
            <a:off x="1468814" y="503852"/>
            <a:ext cx="9808773" cy="1427585"/>
          </a:xfrm>
        </p:spPr>
        <p:txBody>
          <a:bodyPr vert="horz" lIns="0" tIns="45720" rIns="91440" bIns="45720" rtlCol="0" anchor="ctr">
            <a:normAutofit/>
          </a:bodyPr>
          <a:lstStyle/>
          <a:p>
            <a:r>
              <a:rPr lang="en-US" kern="1200" dirty="0">
                <a:latin typeface="+mj-lt"/>
                <a:ea typeface="+mj-ea"/>
                <a:cs typeface="+mj-cs"/>
              </a:rPr>
              <a:t>Faith Program</a:t>
            </a:r>
          </a:p>
        </p:txBody>
      </p:sp>
      <p:pic>
        <p:nvPicPr>
          <p:cNvPr id="1026" name="Picture 2" descr="A family walking down the aisle in church">
            <a:hlinkClick r:id="rId2"/>
            <a:extLst>
              <a:ext uri="{FF2B5EF4-FFF2-40B4-BE49-F238E27FC236}">
                <a16:creationId xmlns:a16="http://schemas.microsoft.com/office/drawing/2014/main" id="{111E2CAE-8A62-30F9-C4A1-538D8ADD5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852" r="-1" b="24455"/>
          <a:stretch/>
        </p:blipFill>
        <p:spPr bwMode="auto">
          <a:xfrm>
            <a:off x="1468814" y="2066731"/>
            <a:ext cx="6452876" cy="386753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a:extLst>
              <a:ext uri="{FF2B5EF4-FFF2-40B4-BE49-F238E27FC236}">
                <a16:creationId xmlns:a16="http://schemas.microsoft.com/office/drawing/2014/main" id="{6F04FE44-2AF3-EC0E-0CA4-16BC5A185BFF}"/>
              </a:ext>
            </a:extLst>
          </p:cNvPr>
          <p:cNvSpPr>
            <a:spLocks noChangeArrowheads="1"/>
          </p:cNvSpPr>
          <p:nvPr/>
        </p:nvSpPr>
        <p:spPr bwMode="auto">
          <a:xfrm>
            <a:off x="8169196" y="2066731"/>
            <a:ext cx="3108391" cy="386753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45720" rIns="91440" bIns="45720" numCol="1" rtlCol="0" anchorCtr="0" compatLnSpc="1">
            <a:prstTxWarp prst="textNoShape">
              <a:avLst/>
            </a:prstTxWarp>
            <a:normAutofit/>
          </a:bodyPr>
          <a:lstStyle/>
          <a:p>
            <a:pPr marL="0" marR="0" lvl="0" indent="0" algn="l" defTabSz="914400" rtl="0" eaLnBrk="1" fontAlgn="base" latinLnBrk="0" hangingPunct="1">
              <a:lnSpc>
                <a:spcPct val="100000"/>
              </a:lnSpc>
              <a:spcBef>
                <a:spcPts val="1000"/>
              </a:spcBef>
              <a:spcAft>
                <a:spcPts val="60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prstClr val="black"/>
                </a:solidFill>
                <a:effectLst/>
                <a:uLnTx/>
                <a:uFillTx/>
                <a:latin typeface="Univers Light"/>
                <a:ea typeface="+mn-ea"/>
                <a:cs typeface="+mn-cs"/>
                <a:hlinkClick r:id="rId2">
                  <a:extLst>
                    <a:ext uri="{A12FA001-AC4F-418D-AE19-62706E023703}">
                      <ahyp:hlinkClr xmlns:ahyp="http://schemas.microsoft.com/office/drawing/2018/hyperlinkcolor" val="tx"/>
                    </a:ext>
                  </a:extLst>
                </a:hlinkClick>
              </a:rPr>
              <a:t>         </a:t>
            </a:r>
          </a:p>
          <a:p>
            <a:pPr marL="0" marR="0" lvl="0" indent="0" algn="l" defTabSz="914400" rtl="0" eaLnBrk="1" fontAlgn="base" latinLnBrk="0" hangingPunct="1">
              <a:lnSpc>
                <a:spcPct val="100000"/>
              </a:lnSpc>
              <a:spcBef>
                <a:spcPts val="1000"/>
              </a:spcBef>
              <a:spcAft>
                <a:spcPts val="600"/>
              </a:spcAft>
              <a:buClrTx/>
              <a:buSzTx/>
              <a:buFont typeface="Arial" panose="020B0604020202020204" pitchFamily="34" charset="0"/>
              <a:buNone/>
              <a:tabLst/>
              <a:defRPr/>
            </a:pPr>
            <a:endParaRPr kumimoji="0" lang="en-US" altLang="en-US" sz="2000" b="1" i="0" u="none" strike="noStrike" kern="1200" cap="none" spc="0" normalizeH="0" baseline="0" noProof="0" dirty="0">
              <a:ln>
                <a:noFill/>
              </a:ln>
              <a:solidFill>
                <a:prstClr val="black"/>
              </a:solidFill>
              <a:effectLst/>
              <a:uLnTx/>
              <a:uFillTx/>
              <a:latin typeface="Univers Light"/>
              <a:ea typeface="+mn-ea"/>
              <a:cs typeface="+mn-cs"/>
              <a:hlinkClick r:id="rId2">
                <a:extLst>
                  <a:ext uri="{A12FA001-AC4F-418D-AE19-62706E023703}">
                    <ahyp:hlinkClr xmlns:ahyp="http://schemas.microsoft.com/office/drawing/2018/hyperlinkcolor" val="tx"/>
                  </a:ext>
                </a:extLst>
              </a:hlinkClick>
            </a:endParaRPr>
          </a:p>
          <a:p>
            <a:pPr marL="0" marR="0" lvl="0" indent="0" algn="l" defTabSz="914400" rtl="0" eaLnBrk="1" fontAlgn="base" latinLnBrk="0" hangingPunct="1">
              <a:lnSpc>
                <a:spcPct val="100000"/>
              </a:lnSpc>
              <a:spcBef>
                <a:spcPts val="1000"/>
              </a:spcBef>
              <a:spcAft>
                <a:spcPts val="60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prstClr val="black"/>
                </a:solidFill>
                <a:effectLst/>
                <a:uLnTx/>
                <a:uFillTx/>
                <a:latin typeface="Univers Light"/>
                <a:ea typeface="+mn-ea"/>
                <a:cs typeface="+mn-cs"/>
                <a:hlinkClick r:id="rId2">
                  <a:extLst>
                    <a:ext uri="{A12FA001-AC4F-418D-AE19-62706E023703}">
                      <ahyp:hlinkClr xmlns:ahyp="http://schemas.microsoft.com/office/drawing/2018/hyperlinkcolor" val="tx"/>
                    </a:ext>
                  </a:extLst>
                </a:hlinkClick>
              </a:rPr>
              <a:t>INTO THE BREACH</a:t>
            </a:r>
          </a:p>
          <a:p>
            <a:pPr marL="0" marR="0" lvl="0" indent="0" algn="l" defTabSz="914400" rtl="0" eaLnBrk="1" fontAlgn="base" latinLnBrk="0" hangingPunct="1">
              <a:lnSpc>
                <a:spcPct val="100000"/>
              </a:lnSpc>
              <a:spcBef>
                <a:spcPts val="1000"/>
              </a:spcBef>
              <a:spcAft>
                <a:spcPts val="60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prstClr val="black"/>
                </a:solidFill>
                <a:effectLst/>
                <a:uLnTx/>
                <a:uFillTx/>
                <a:latin typeface="Univers Light"/>
                <a:ea typeface="+mn-ea"/>
                <a:cs typeface="+mn-cs"/>
                <a:hlinkClick r:id="rId2">
                  <a:extLst>
                    <a:ext uri="{A12FA001-AC4F-418D-AE19-62706E023703}">
                      <ahyp:hlinkClr xmlns:ahyp="http://schemas.microsoft.com/office/drawing/2018/hyperlinkcolor" val="tx"/>
                    </a:ext>
                  </a:extLst>
                </a:hlinkClick>
              </a:rPr>
              <a:t>Form men in spirituality and the Catholic vision of marriage and family life through highly acclaimed series and discussion.</a:t>
            </a:r>
          </a:p>
        </p:txBody>
      </p:sp>
      <p:sp>
        <p:nvSpPr>
          <p:cNvPr id="1031" name="Slide Number Placeholder 4">
            <a:extLst>
              <a:ext uri="{FF2B5EF4-FFF2-40B4-BE49-F238E27FC236}">
                <a16:creationId xmlns:a16="http://schemas.microsoft.com/office/drawing/2014/main" id="{2A670029-74F6-3E3F-48E8-887919E758C5}"/>
              </a:ext>
            </a:extLst>
          </p:cNvPr>
          <p:cNvSpPr>
            <a:spLocks noGrp="1"/>
          </p:cNvSpPr>
          <p:nvPr>
            <p:ph type="sldNum" sz="quarter" idx="15"/>
          </p:nvPr>
        </p:nvSpPr>
        <p:spPr>
          <a:xfrm>
            <a:off x="412136" y="5943601"/>
            <a:ext cx="968983" cy="651912"/>
          </a:xfrm>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5</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spTree>
    <p:extLst>
      <p:ext uri="{BB962C8B-B14F-4D97-AF65-F5344CB8AC3E}">
        <p14:creationId xmlns:p14="http://schemas.microsoft.com/office/powerpoint/2010/main" val="375211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84" descr="Two people standing facing a crowd of people sitting">
            <a:extLst>
              <a:ext uri="{FF2B5EF4-FFF2-40B4-BE49-F238E27FC236}">
                <a16:creationId xmlns:a16="http://schemas.microsoft.com/office/drawing/2014/main" id="{E71238CA-461F-1B03-D7E1-786C002AB7DC}"/>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t="35290" b="35290"/>
          <a:stretch/>
        </p:blipFill>
        <p:spPr>
          <a:xfrm flipH="1" flipV="1">
            <a:off x="14023077" y="4189094"/>
            <a:ext cx="12678333" cy="4195525"/>
          </a:xfrm>
        </p:spPr>
      </p:pic>
      <p:sp>
        <p:nvSpPr>
          <p:cNvPr id="3" name="Rectangle 3">
            <a:extLst>
              <a:ext uri="{FF2B5EF4-FFF2-40B4-BE49-F238E27FC236}">
                <a16:creationId xmlns:a16="http://schemas.microsoft.com/office/drawing/2014/main" id="{96833296-39C7-C235-69A2-FC78CED651D0}"/>
              </a:ext>
            </a:extLst>
          </p:cNvPr>
          <p:cNvSpPr>
            <a:spLocks noChangeArrowheads="1"/>
          </p:cNvSpPr>
          <p:nvPr/>
        </p:nvSpPr>
        <p:spPr bwMode="auto">
          <a:xfrm>
            <a:off x="0" y="-1317977"/>
            <a:ext cx="31967922"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95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Rectangle 5">
            <a:extLst>
              <a:ext uri="{FF2B5EF4-FFF2-40B4-BE49-F238E27FC236}">
                <a16:creationId xmlns:a16="http://schemas.microsoft.com/office/drawing/2014/main" id="{FC61EA38-E3CE-5F8C-FF84-242369041F0E}"/>
              </a:ext>
            </a:extLst>
          </p:cNvPr>
          <p:cNvSpPr>
            <a:spLocks noChangeArrowheads="1"/>
          </p:cNvSpPr>
          <p:nvPr/>
        </p:nvSpPr>
        <p:spPr bwMode="auto">
          <a:xfrm flipH="1" flipV="1">
            <a:off x="15343132" y="2249171"/>
            <a:ext cx="14917421" cy="46531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4283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proxima-nova-extra-condensed"/>
                <a:ea typeface="+mn-ea"/>
                <a:cs typeface="+mn-cs"/>
              </a:rPr>
              <a:t>Holy Hour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altLang="en-US" sz="133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Organize a regular Holy Hour or host a Eucharistic Procession.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proxima-nova-extra-condensed"/>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a:ln>
                  <a:noFill/>
                </a:ln>
                <a:solidFill>
                  <a:srgbClr val="000000"/>
                </a:solidFill>
                <a:effectLst/>
                <a:uLnTx/>
                <a:uFillTx/>
                <a:latin typeface="proxima-nova-extra-condensed"/>
                <a:ea typeface="+mn-ea"/>
                <a:cs typeface="+mn-cs"/>
              </a:rPr>
              <a:t>A HIGHER PURPOSE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Encourage deep personal encounters with Christ through Eucharistic adoration in the form of Holy Hours and Eucharistic Processions. As Catholics, we believe in the Real Presence: that Jesus Christ is truly present – body, blood, soul, and divinity – in the Eucharist. As such, we are compelled to grow in our devotion to Jesus in the Eucharist and to share His presence with the world.</a:t>
            </a:r>
            <a:endParaRPr kumimoji="0" lang="en-US" alt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9">
            <a:extLst>
              <a:ext uri="{FF2B5EF4-FFF2-40B4-BE49-F238E27FC236}">
                <a16:creationId xmlns:a16="http://schemas.microsoft.com/office/drawing/2014/main" id="{F3CCE251-E767-0085-F15D-37441BF3827C}"/>
              </a:ext>
            </a:extLst>
          </p:cNvPr>
          <p:cNvSpPr>
            <a:spLocks noChangeArrowheads="1"/>
          </p:cNvSpPr>
          <p:nvPr/>
        </p:nvSpPr>
        <p:spPr bwMode="auto">
          <a:xfrm>
            <a:off x="1217494" y="1014540"/>
            <a:ext cx="9925359" cy="48378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4283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proxima-nova-extra-condensed"/>
                <a:ea typeface="+mn-ea"/>
                <a:cs typeface="+mn-cs"/>
              </a:rPr>
              <a:t>Holy Hour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13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Organize a regular Holy Hour or host a Eucharistic Procession.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700" b="1" i="0" u="none" strike="noStrike" kern="1200" cap="none" spc="0" normalizeH="0" baseline="0" noProof="0" dirty="0">
              <a:ln>
                <a:noFill/>
              </a:ln>
              <a:solidFill>
                <a:srgbClr val="000000"/>
              </a:solidFill>
              <a:effectLst/>
              <a:uLnTx/>
              <a:uFillTx/>
              <a:latin typeface="proxima-nova-extra-condensed"/>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dirty="0">
                <a:ln>
                  <a:noFill/>
                </a:ln>
                <a:solidFill>
                  <a:srgbClr val="000000"/>
                </a:solidFill>
                <a:effectLst/>
                <a:uLnTx/>
                <a:uFillTx/>
                <a:latin typeface="proxima-nova-extra-condensed"/>
                <a:ea typeface="+mn-ea"/>
                <a:cs typeface="+mn-cs"/>
              </a:rPr>
              <a:t>A HIGHER PURPOSE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Encourage deep personal encounters with Christ through Eucharistic adoration in the form of Holy Hours and Eucharistic Processions. As Catholics, we believe in the Real Presence: that Jesus Christ is truly present – body, blood, soul, and divinity – in the Eucharist. As such, we are compelled to grow in our devotion to Jesus in the Eucharist and to share His presence with the world.</a:t>
            </a: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21680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BC60-AA38-5DEF-3160-0CAA68F3D28C}"/>
              </a:ext>
            </a:extLst>
          </p:cNvPr>
          <p:cNvSpPr>
            <a:spLocks noGrp="1"/>
          </p:cNvSpPr>
          <p:nvPr>
            <p:ph type="title"/>
          </p:nvPr>
        </p:nvSpPr>
        <p:spPr>
          <a:xfrm>
            <a:off x="1107099" y="-15324"/>
            <a:ext cx="9238371" cy="1853327"/>
          </a:xfrm>
        </p:spPr>
        <p:txBody>
          <a:bodyPr>
            <a:normAutofit/>
          </a:bodyPr>
          <a:lstStyle/>
          <a:p>
            <a:r>
              <a:rPr lang="en-ZA" dirty="0"/>
              <a:t>Spiritual Reflection</a:t>
            </a:r>
          </a:p>
        </p:txBody>
      </p:sp>
      <p:sp>
        <p:nvSpPr>
          <p:cNvPr id="3" name="Content Placeholder 2">
            <a:extLst>
              <a:ext uri="{FF2B5EF4-FFF2-40B4-BE49-F238E27FC236}">
                <a16:creationId xmlns:a16="http://schemas.microsoft.com/office/drawing/2014/main" id="{1EBEE570-1B5E-FFD1-485D-D77E4E6FE7C0}"/>
              </a:ext>
            </a:extLst>
          </p:cNvPr>
          <p:cNvSpPr>
            <a:spLocks noGrp="1"/>
          </p:cNvSpPr>
          <p:nvPr>
            <p:ph sz="quarter" idx="12"/>
          </p:nvPr>
        </p:nvSpPr>
        <p:spPr>
          <a:xfrm>
            <a:off x="1253746" y="1295400"/>
            <a:ext cx="8552264" cy="4119463"/>
          </a:xfrm>
        </p:spPr>
        <p:txBody>
          <a:bodyPr/>
          <a:lstStyle/>
          <a:p>
            <a:r>
              <a:rPr lang="en-US" b="0" i="0" dirty="0">
                <a:solidFill>
                  <a:srgbClr val="000000"/>
                </a:solidFill>
                <a:effectLst/>
                <a:latin typeface="Arial" panose="020B0604020202020204" pitchFamily="34" charset="0"/>
              </a:rPr>
              <a:t>Create annual opportunities for prayer and reflection together as a fraternity. Under the guidance of their chaplain, councils can attend a retreat or day of reflection together or perhaps organize their own event for the men of their parish.</a:t>
            </a:r>
            <a:endParaRPr lang="en-US" dirty="0"/>
          </a:p>
        </p:txBody>
      </p:sp>
      <p:sp>
        <p:nvSpPr>
          <p:cNvPr id="4" name="Slide Number Placeholder 3">
            <a:extLst>
              <a:ext uri="{FF2B5EF4-FFF2-40B4-BE49-F238E27FC236}">
                <a16:creationId xmlns:a16="http://schemas.microsoft.com/office/drawing/2014/main" id="{527C964F-E2D5-D8E7-C513-C47A7E409DF3}"/>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pic>
        <p:nvPicPr>
          <p:cNvPr id="3074" name="Picture 2" descr="Youth engaged in a prayer for spiritual-reflection.">
            <a:extLst>
              <a:ext uri="{FF2B5EF4-FFF2-40B4-BE49-F238E27FC236}">
                <a16:creationId xmlns:a16="http://schemas.microsoft.com/office/drawing/2014/main" id="{A46BF839-57E6-C342-A331-14FB7E632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746" y="2743200"/>
            <a:ext cx="8552264" cy="30158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152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1384-8C2A-AC46-D296-2DF95CBF10BB}"/>
              </a:ext>
            </a:extLst>
          </p:cNvPr>
          <p:cNvSpPr>
            <a:spLocks noGrp="1"/>
          </p:cNvSpPr>
          <p:nvPr>
            <p:ph type="title"/>
          </p:nvPr>
        </p:nvSpPr>
        <p:spPr>
          <a:xfrm>
            <a:off x="1038031" y="1068169"/>
            <a:ext cx="10115939" cy="2681549"/>
          </a:xfrm>
        </p:spPr>
        <p:txBody>
          <a:bodyPr/>
          <a:lstStyle/>
          <a:p>
            <a:r>
              <a:rPr lang="en-US"/>
              <a:t>Selecting visual aids</a:t>
            </a:r>
            <a:endParaRPr lang="en-ZA"/>
          </a:p>
        </p:txBody>
      </p:sp>
      <p:sp>
        <p:nvSpPr>
          <p:cNvPr id="3" name="Text Placeholder 2">
            <a:extLst>
              <a:ext uri="{FF2B5EF4-FFF2-40B4-BE49-F238E27FC236}">
                <a16:creationId xmlns:a16="http://schemas.microsoft.com/office/drawing/2014/main" id="{FEF606B8-D15C-3916-2C66-49DEC593A3C2}"/>
              </a:ext>
            </a:extLst>
          </p:cNvPr>
          <p:cNvSpPr>
            <a:spLocks noGrp="1"/>
          </p:cNvSpPr>
          <p:nvPr>
            <p:ph type="body" sz="quarter" idx="12"/>
          </p:nvPr>
        </p:nvSpPr>
        <p:spPr>
          <a:xfrm>
            <a:off x="1038031" y="4027047"/>
            <a:ext cx="10115939" cy="1762783"/>
          </a:xfrm>
        </p:spPr>
        <p:txBody>
          <a:bodyPr/>
          <a:lstStyle/>
          <a:p>
            <a:r>
              <a:rPr lang="en-US"/>
              <a:t>Enhancing your presentation</a:t>
            </a:r>
          </a:p>
        </p:txBody>
      </p:sp>
      <p:pic>
        <p:nvPicPr>
          <p:cNvPr id="4098" name="Picture 2" descr="Joseph and Mary, holding the baby Jesus for the Building the Domestic Church initiative.">
            <a:extLst>
              <a:ext uri="{FF2B5EF4-FFF2-40B4-BE49-F238E27FC236}">
                <a16:creationId xmlns:a16="http://schemas.microsoft.com/office/drawing/2014/main" id="{908AE370-9DE2-01CC-0BEA-3B5D71E49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 y="873760"/>
            <a:ext cx="10434320" cy="508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334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6F71E8-8D71-9405-3A01-01C3B8F86877}"/>
              </a:ext>
            </a:extLst>
          </p:cNvPr>
          <p:cNvSpPr>
            <a:spLocks noGrp="1"/>
          </p:cNvSpPr>
          <p:nvPr>
            <p:ph type="title"/>
          </p:nvPr>
        </p:nvSpPr>
        <p:spPr>
          <a:xfrm>
            <a:off x="1468814" y="503852"/>
            <a:ext cx="9808773" cy="1427585"/>
          </a:xfrm>
        </p:spPr>
        <p:txBody>
          <a:bodyPr>
            <a:normAutofit fontScale="90000"/>
          </a:bodyPr>
          <a:lstStyle/>
          <a:p>
            <a:r>
              <a:rPr lang="en-US"/>
              <a:t>Pilgrim Icon, Sacred Heart of Jesus to be delivered to each SDRR in January 2025 and runs through Fraternal year 2026-2027</a:t>
            </a:r>
            <a:endParaRPr lang="en-ZA"/>
          </a:p>
        </p:txBody>
      </p:sp>
      <p:sp>
        <p:nvSpPr>
          <p:cNvPr id="5" name="Slide Number Placeholder 4">
            <a:extLst>
              <a:ext uri="{FF2B5EF4-FFF2-40B4-BE49-F238E27FC236}">
                <a16:creationId xmlns:a16="http://schemas.microsoft.com/office/drawing/2014/main" id="{A34518A5-1C9D-79F3-349C-3E7AAFD98951}"/>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1200" b="1" i="0" u="none" strike="noStrike" kern="1200" cap="none" spc="150" normalizeH="0" baseline="0" noProof="0" smtClean="0">
                <a:ln>
                  <a:noFill/>
                </a:ln>
                <a:solidFill>
                  <a:prstClr val="black"/>
                </a:solidFill>
                <a:effectLst/>
                <a:uLnTx/>
                <a:uFillTx/>
                <a:latin typeface="Univer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150" normalizeH="0" baseline="0" noProof="0">
              <a:ln>
                <a:noFill/>
              </a:ln>
              <a:solidFill>
                <a:prstClr val="black"/>
              </a:solidFill>
              <a:effectLst/>
              <a:uLnTx/>
              <a:uFillTx/>
              <a:latin typeface="Univers Light"/>
              <a:ea typeface="+mn-ea"/>
              <a:cs typeface="+mn-cs"/>
            </a:endParaRPr>
          </a:p>
        </p:txBody>
      </p:sp>
      <p:pic>
        <p:nvPicPr>
          <p:cNvPr id="7" name="Picture 6" descr="A painting of a person holding a heart&#10;&#10;Description automatically generated">
            <a:extLst>
              <a:ext uri="{FF2B5EF4-FFF2-40B4-BE49-F238E27FC236}">
                <a16:creationId xmlns:a16="http://schemas.microsoft.com/office/drawing/2014/main" id="{75600326-A1F7-FE10-A480-5825CFA07F17}"/>
              </a:ext>
            </a:extLst>
          </p:cNvPr>
          <p:cNvPicPr>
            <a:picLocks noChangeAspect="1"/>
          </p:cNvPicPr>
          <p:nvPr/>
        </p:nvPicPr>
        <p:blipFill>
          <a:blip r:embed="rId2">
            <a:extLst>
              <a:ext uri="{837473B0-CC2E-450A-ABE3-18F120FF3D39}">
                <a1611:picAttrSrcUrl xmlns:a1611="http://schemas.microsoft.com/office/drawing/2016/11/main" r:id="rId3"/>
              </a:ext>
            </a:extLst>
          </a:blip>
          <a:srcRect l="4979" t="6263" r="5536" b="1818"/>
          <a:stretch/>
        </p:blipFill>
        <p:spPr>
          <a:xfrm>
            <a:off x="1905000" y="1828800"/>
            <a:ext cx="8046720" cy="462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a:extLst>
              <a:ext uri="{FF2B5EF4-FFF2-40B4-BE49-F238E27FC236}">
                <a16:creationId xmlns:a16="http://schemas.microsoft.com/office/drawing/2014/main" id="{EF8EFD3B-F5E2-164F-D06A-22B5EA1D3044}"/>
              </a:ext>
            </a:extLst>
          </p:cNvPr>
          <p:cNvSpPr txBox="1"/>
          <p:nvPr/>
        </p:nvSpPr>
        <p:spPr>
          <a:xfrm>
            <a:off x="1828801" y="5709920"/>
            <a:ext cx="791464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Univers Light"/>
                <a:ea typeface="+mn-ea"/>
                <a:cs typeface="+mn-cs"/>
                <a:hlinkClick r:id="rId3" tooltip="https://it.wikipedia.org/wiki/Sacro_Cuore_di_Ges%C3%B9"/>
              </a:rPr>
              <a:t>This Photo</a:t>
            </a:r>
            <a:r>
              <a:rPr kumimoji="0" lang="en-US" sz="900" b="0" i="0" u="none" strike="noStrike" kern="1200" cap="none" spc="0" normalizeH="0" baseline="0" noProof="0">
                <a:ln>
                  <a:noFill/>
                </a:ln>
                <a:solidFill>
                  <a:prstClr val="black"/>
                </a:solidFill>
                <a:effectLst/>
                <a:uLnTx/>
                <a:uFillTx/>
                <a:latin typeface="Univers Light"/>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Univers Light"/>
                <a:ea typeface="+mn-ea"/>
                <a:cs typeface="+mn-cs"/>
                <a:hlinkClick r:id="rId4"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Univers Light"/>
              <a:ea typeface="+mn-ea"/>
              <a:cs typeface="+mn-cs"/>
            </a:endParaRPr>
          </a:p>
        </p:txBody>
      </p:sp>
      <p:sp>
        <p:nvSpPr>
          <p:cNvPr id="10" name="Content Placeholder 9">
            <a:extLst>
              <a:ext uri="{FF2B5EF4-FFF2-40B4-BE49-F238E27FC236}">
                <a16:creationId xmlns:a16="http://schemas.microsoft.com/office/drawing/2014/main" id="{2ABBDF08-39E4-39CD-A16D-12F152CEE233}"/>
              </a:ext>
            </a:extLst>
          </p:cNvPr>
          <p:cNvSpPr>
            <a:spLocks noGrp="1"/>
          </p:cNvSpPr>
          <p:nvPr>
            <p:ph sz="quarter" idx="11"/>
          </p:nvPr>
        </p:nvSpPr>
        <p:spPr>
          <a:xfrm flipH="1" flipV="1">
            <a:off x="11277584" y="8341359"/>
            <a:ext cx="45719" cy="45719"/>
          </a:xfrm>
        </p:spPr>
        <p:txBody>
          <a:bodyPr>
            <a:normAutofit fontScale="25000" lnSpcReduction="20000"/>
          </a:bodyPr>
          <a:lstStyle/>
          <a:p>
            <a:endParaRPr lang="en-US"/>
          </a:p>
        </p:txBody>
      </p:sp>
    </p:spTree>
    <p:extLst>
      <p:ext uri="{BB962C8B-B14F-4D97-AF65-F5344CB8AC3E}">
        <p14:creationId xmlns:p14="http://schemas.microsoft.com/office/powerpoint/2010/main" val="55438246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rump Mediaeval"/>
        <a:ea typeface=""/>
        <a:cs typeface=""/>
      </a:majorFont>
      <a:minorFont>
        <a:latin typeface="Trump Mediaev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ofC Blank.pptx" id="{448A4003-2DB4-433B-AF9C-F754CB74CF43}" vid="{41EBF02C-D5F3-461B-8169-CD90AA4AA308}"/>
    </a:ext>
  </a:extLst>
</a:theme>
</file>

<file path=ppt/theme/theme2.xml><?xml version="1.0" encoding="utf-8"?>
<a:theme xmlns:a="http://schemas.openxmlformats.org/drawingml/2006/main" name="Custom">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M78544816_Win32_SL_V10" id="{8934A6D9-B969-498F-A646-4B502FD69C4E}" vid="{AA78C1C8-456D-41A9-83FC-BC8B9A8EE3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KofC Blank Wide</Template>
  <TotalTime>21317</TotalTime>
  <Words>1240</Words>
  <Application>Microsoft Office PowerPoint</Application>
  <PresentationFormat>Widescreen</PresentationFormat>
  <Paragraphs>181</Paragraphs>
  <Slides>29</Slides>
  <Notes>12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29</vt:i4>
      </vt:variant>
    </vt:vector>
  </HeadingPairs>
  <TitlesOfParts>
    <vt:vector size="42" baseType="lpstr">
      <vt:lpstr>Aachen BT</vt:lpstr>
      <vt:lpstr>Aptos</vt:lpstr>
      <vt:lpstr>Arial</vt:lpstr>
      <vt:lpstr>Bookman Old Style</vt:lpstr>
      <vt:lpstr>Brush Script MT</vt:lpstr>
      <vt:lpstr>Calibri</vt:lpstr>
      <vt:lpstr>proxima-nova-extra-condensed</vt:lpstr>
      <vt:lpstr>Times New Roman</vt:lpstr>
      <vt:lpstr>Tisa Offc Serif Pro</vt:lpstr>
      <vt:lpstr>Trump Mediaeval</vt:lpstr>
      <vt:lpstr>Univers Light</vt:lpstr>
      <vt:lpstr>Blank Presentation</vt:lpstr>
      <vt:lpstr>Custom</vt:lpstr>
      <vt:lpstr>PowerPoint Presentation</vt:lpstr>
      <vt:lpstr>PowerPoint Presentation</vt:lpstr>
      <vt:lpstr>Faith Program</vt:lpstr>
      <vt:lpstr>Agenda</vt:lpstr>
      <vt:lpstr>Faith Program</vt:lpstr>
      <vt:lpstr>PowerPoint Presentation</vt:lpstr>
      <vt:lpstr>Spiritual Reflection</vt:lpstr>
      <vt:lpstr>Selecting visual aids</vt:lpstr>
      <vt:lpstr>Pilgrim Icon, Sacred Heart of Jesus to be delivered to each SDRR in January 2025 and runs through Fraternal year 2026-2027</vt:lpstr>
      <vt:lpstr>Refund Support Vocations</vt:lpstr>
      <vt:lpstr>PowerPoint Presentation</vt:lpstr>
      <vt:lpstr>The Living Rosary</vt:lpstr>
      <vt:lpstr>Sacramental Gifts</vt:lpstr>
      <vt:lpstr>Michigan Knights of Columbus Email Jeff Thomas State Email Director</vt:lpstr>
      <vt:lpstr>MI KofC Email</vt:lpstr>
      <vt:lpstr>PowerPoint Presentation</vt:lpstr>
      <vt:lpstr>PowerPoint Presentation</vt:lpstr>
      <vt:lpstr>Over 60k tickets were sold for the 2024-2025 State Raffle</vt:lpstr>
      <vt:lpstr>District Deputies were sent updates with council sales</vt:lpstr>
      <vt:lpstr>Have you been trained for this year</vt:lpstr>
      <vt:lpstr>Live Training Season is Winding Down</vt:lpstr>
      <vt:lpstr>Catchup Training Links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Knights of Columbus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Membership (A Program for Requiting and Engaging New Members)</dc:title>
  <dc:creator>Doug Kokot</dc:creator>
  <cp:lastModifiedBy>Tom Marcetti</cp:lastModifiedBy>
  <cp:revision>66</cp:revision>
  <cp:lastPrinted>2016-06-08T13:53:49Z</cp:lastPrinted>
  <dcterms:created xsi:type="dcterms:W3CDTF">2020-10-21T00:25:34Z</dcterms:created>
  <dcterms:modified xsi:type="dcterms:W3CDTF">2025-07-21T15:58:12Z</dcterms:modified>
</cp:coreProperties>
</file>